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56" y="-6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085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111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7333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760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0417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9808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2025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92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0623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4499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1788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0DF-914F-4D48-AD24-A3F93FA4A379}" type="datetimeFigureOut">
              <a:rPr lang="en-US" smtClean="0"/>
              <a:pPr/>
              <a:t>9/8/2013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38189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845" y="2892597"/>
            <a:ext cx="7772400" cy="1470025"/>
          </a:xfrm>
        </p:spPr>
        <p:txBody>
          <a:bodyPr/>
          <a:lstStyle/>
          <a:p>
            <a:r>
              <a:rPr lang="en-US" dirty="0" smtClean="0"/>
              <a:t> Los Alimentos de España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320" y="914400"/>
            <a:ext cx="2981325" cy="197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2" y="650046"/>
            <a:ext cx="3752850" cy="2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37968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41" y="4267200"/>
            <a:ext cx="2999884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3046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0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0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AutoShape 2" descr="data:image/jpeg;base64,/9j/4AAQSkZJRgABAQAAAQABAAD/2wCEAAkGBhQSERUUExQUFRUWFxcYGRgYGBgYGBgcGBcXHBgcHBwYHSYeGBwkHBgXHy8gIycpLCwsFx4xNTAqNSYrLCkBCQoKDgwOGg8PGiwkHyQsLC8sLSwsLCwsLCwsLCwsLCksKSwsLCwsLCksLywsLCwsLCwsLCksLCksLCwsLCwsLP/AABEIAMIBAwMBIgACEQEDEQH/xAAcAAACAgMBAQAAAAAAAAAAAAAEBQMGAAIHAQj/xABEEAABAgQEAwUGAwYEBAcAAAABAhEAAwQhBRIxQVFhcQYTIoGRMqGxwdHwB0LhI1JicrLxFDOCkkNTc8IVJDRjorPS/8QAGgEAAgMBAQAAAAAAAAAAAAAAAwQBAgUABv/EACsRAAICAgIBAwQBBAMAAAAAAAABAhEDIRIxBCJBURMyYXGRFDNCwQWBof/aAAwDAQACEQMRAD8ApOW8blESKR4hGy0OWjRM8jSjeNmiQp2jXLHEngEehMbkmNVFhHHHkeZI3AaPQkqLByTtvHHGkeAQ/wAP7KrWM0w5Rw3hzLwqVK0SH4m598V5IsospaKFavZSo+UbnB52yQOpi3zZ0QKEVci3Ep03AZx4RCrszO4AxdFyniBZI4xHJk8EU1WBzhqgxtJwxX5gR5RaiTHom5eYi0MiT9Ssq8drTEKWRm2Gj2djv8oX1tC3iFx9sYtc6ZLU+aWk+V/XWI5NMgBgLEMxvDkPIxvXQGWKRURKcW1+BGo+cagOOYuIeVGElCnAOUlnF2/dU3LQwDU0jF2If3GHI8ZLTFZ3FgUs9GPuP3ePaY5Sbi0eqABvofcdjHk2SNrK0iYOnRD3scyl6Di0ZVUJDnhpCyjmm4JZufvh1TVTjKbi/QnhB5RWSNMiMuLFsuN3iSsQE+K3OAZlUNi5jGnilGVUOqaaskmzW3gRcwmN0SVLNgT0ginwxR2tA2muybsElyiTaChJCRc3iRYy2Fh74HUuIJMUqIFXjcxoRHHGjdY9j3zj2IOHJToY2PvjFJjxzxeLkGHSPBHuaNgY4k1yxq0bLMTYZQqnzAhDni20R+TjfDsLXPVlR5n73i9YX2ZRIS5Dq3e5hpg+BpppYFs0b1tWBAXKwqVAFVMaElVUx7W1pKixgJZ3iUjrNwpzHq12iMzNY8XMtHMlGTKsDUgR53rjlxgZS81gM33wMRezdK8p4G0UstQWJoiNZ4RrKxQg/tEZhxACvj9YIm4tSKyj/LJN3zBvUN74i0TTBVywRGiJcSVU6X3mSSsTAzkghQ8susbTUFjocurP9Ii0dTNULaIqqUFvZ3Dc49TMflG0wAXgkMjjuLKSinpoSVNFYhX6wDOp8lyXYh24ba77RaDLSoeKAK/C3SrLdxD0PK5ff2LSwV9oiRNYOwf3uDeCTXlSSz7EQtSkgkFwQxb3H5RPSpIV7ofTbQrJUyebLzuP3g46m/xBgOVRqUCQNLmGtNLNuKVN63HvEQ1XhWW0N/WJhFPshtroXJXMQpwSDyhvPxRagATYbQIZwZmeIFl7jb7EA8rH6bQTFPdMnUp9Y0aNELiQLjNGjVo1IiUrEaKMccaNGRs0eRxA+kALSSI1UkZSXsNfvWIsNqCktp8IJqUg7ZS3la9+GkbT8PHJa0JrPIgpZiVkAH3RPVpTL9oln18n0heZwlpzKFwbc+nKAq2uMw5lfw+WgtAcmDHBFoZJS7CppM+YmXKfxOL8ty3KOu9lezaaWSktch9L9T1itfhf2cc98sbP5bDz19I6PWVNozM+Xk+K6Q7ihSt9iytqwHeKtiFeS4EGYzVFyITTdOcCigjPVUK0pC1MArRyH9IHnLDgO0OsKw4VKHW/hUU9SALknkR6QfJ7KIzAquUggGMqfm5INppDsfHhJWmypJluX+MF/wCBWQ4S7NwLRak4QgJL2946xOjCEhlC1vssIAv+Rne0g39HFrRSpqAbKTkPEaHqNvJ4EnSF2YhQ6giLXi+AZ0Olwp7kXBG7pFwRy9IRI7P5FZipSuQBD9eMPLzMbViz8ecXRBIwdK2UypStfCt/vpDBMyXL8M1PeG7lQTfg9oHqK8hTBJG19IGq6MkBf9/ThGdLyMkntjccMV7HipUszipAZJZ8tiG1AYBhBC0FSiAXv0HoN42paUTZYAsbf36awtrqydRKKjL73MCEqL5Ukn8zXPRw/uhnFm5ri+wM8XF2uh4KKWhLzikJcAqJAtd2zeEnTnYQjq8UowohClq6Bx6sBCFQnVS+8nLUs6X0A4ACyRyEMqfs+OkNQg0AckbnFJOxWPKJ5WISE6TSOLoIB9Y2OAhOsaowtJ2g3qB6PKjDaefcTEg6OCHvtv741kdh858M8A21SB7yQIlm4ZLB9geYeIazDvzSVKQf4VED00g0M2WOkwc8cJdoLH4f1DqKVpU4AsAbjQ2UYgqfw6qSzZrP/wANZ+ELh2rqqcgLyq6jUcQpLHYw9oPxQb/MC0sbkNMHoWV74a+pnXW/1QvxxsWK/DqeLkq8pUz6QLO7KlD5lL0/5ZHxMdGwzt7KnDwLSo8Aplf7V3iXFccR3as1ixYKDQOXkZWqb/8AC6xQu6OTJw5I3WfJI+cFDs9nS8sqK9klOtibEFtocyZAUocHcw1ra4U8tUxCmQhQOQhQzLAUEAXAJcuzGyTpCnKQfjE5tHjx4DHusMixmePY1zxkccNadVxzg6pVlF7BrHy0PyhdSLcDkTG+OVLS0p4/ARv4p3jUhCUak4inEJ5UeWwgrCaLvZqUbG56Akn75wvm3i7/AIX4YJk4rU5AIT/3K+CfWEvJnUWxjFG2kdYwOgEqmSGAUQ5tpwHpC3FcTloOUrSDweHVSpakKyKyniQ7eUUHtJhSZUsKzKUrMXUrVWZ9ekYqHyGfVCYXe0AT60J3gDvSNIQ4vimQtqrhw6xeTpHRXJnW+xqiaTMwvOU/QgQ5q1sHG8VL8MsRz0CwfaE12fQZQ1vKLJXV8sJKVrSFAPlJZTcWNyIwvJSdr3NDCmmtEMzEGQQtk8yQNXbW3H0iOhxFzlsDfKRoX+ZijdoMeM0iX7KRfK4ckixJ6bQLQY53MxEwAKCFhQSXZxwb7LwqvGlKHK9mitHTqkKlnxgXLje/BtvWJ5ElM25s+o3B12+cCpxYVKiRZDINyNVIzKfhlcB+IPCA6WqSiYsOcrkoJSXNwAOLXfpCrk4S/By9a/IXiHZnPZOW3F36uB0tCg4MpAIKQraxEN52MrAsATu0Az+0rtb1GnlEvyI9A1jkVyVSKkzNCkDWxNntD2bMQqWxDpUCnKU2Yi78BCuuxjMSLNygiTNC0NcqTySRtw5CLwzKT0Tx+Sp47J/ws8Il5si0hSFKu+yhbcF9dmO8G0NU6cx6ON9NoZYxSKn0ikywozpRC0C7lnC0htSpO2+WKRhGLZFh3KCXSdr7RrY88+HJMSyYI3Rf0qCk/XbrAuRtAGiGUZsxBX5gbnjbfl0jamq3Dbw9hyrIr9xPJDgzScmBWhnMlPAy5fKDAxZiVAmdLKT4eCv3Tsemx+oip1NMUqKVBlaH0b6X5xfUyGPl/eFWO4XmSVp9pCT/AKkC/qlvR+AhnBOpUwOWNq0UZCbkQ3o8bqEDKJqilvZV4h6KeA1oAWDo+3DhE0tNx6RorEpdijyNdDBHaaakZjLlEhh7KgOThKgNoX4hjUyeXmKsNEgMlPRIsIlMsZVDiNOl/lC/ub/AwpnwLG7SCwyOapm6TG4MYmTEolwAuaPGRN3UeRxwTQ6kecDYovMRyEFS0NMBfkBteBq1EaniyvFXwLZVWRMBWq0dZ/CylaSlXJSvVWUe5MckmGO2/h5TtTJ/6cr3pc/GFPMlqhjCtltlFREc+7f12aeJd8stLnmpV/g0dDlRyntPOzVc86+Mj0tGfEZYvkSzMLJZ+dhC/Gux05wtHdrJ/KFeLT+JgYb4LWJLghilJHxJ9YKrJylyZq3yqljMnZsozpe+pykcNoRlmnkm4rVDccaikxD+HOILp61dPMdPepIZVjnF0+rEQzmVEyZPCph8TMXcMBdj0FoWdpMTpyJU+Wp5iZ0tWZi4DkqF9RYH+5hxiVB3qlTkTkALKlaWGhICnZQu2YcCbQrOLybS2OYp8exfi9RKWCojKon2hoeDpNzZr2gegCAl1eI7DUADRup+Uaf+DGYpX7RAJOiiyiH1A5/KNyruiQuWrw2Z3Z9NNtL84FCMV6QrnIfYbVTCrwqARwLW5cflDusrwlKDM3LJLXJMU6lxJGqSQQRY3P6QBiuLzVzApfsoLpbRLaW56PAsmJTlxRaD4K2/5Ou0VQkhAORQVZL2VmYOkXcwPiWDgFR62IJvy0McwqMTXNAmrU5c+ED2d3AbT3vFiwv8QlpQETU5wR4JitbFmP7wBDfWBz8So7I+ontBdRgxSQnc8HsOLGJaKmNwBoW0Dvu8Vms7RpMwhOYkIuWJBKRy14OfONabGKhLTBkShRDgAKdtdvfELx4wVo5TbdFzkju1AhnBBvbd35n72iv9uMOCVlCA4mjvQyA4JUpwCkaO5876CHNHVoqCwWAWe2vRje3ygDFq9SyFSygqRmQ7MFJPMGzH46wXHJxekVmuSEeBYtNU0lSilQsBy+sO8SkhDKBBsx2Lubkc+PKK5U1HdTyZqSokBSVZjmSWtyIOhfY2iwYPUImI8YYKSoZnc6tYGwb5Qyp/TkpgJ4+SCKOd3kF/4b7+EKcPmd3MKXBYs43vrFgyjK8a8XaszWqYvqi0Byx5F3Bg+YHPrAM8MYkgpva6iEuYlSQwUHHAEG48nHkRCgTC8XfFqP8AxEhUtvGPEj+Ybf6g46twikyJbgX2Ea/j5HkQlliohABBBOxjyXLAJSToSAeF4lVTukNePKqkYgl3UB5nQ/CGp4+Spi8ZUYExKiXHkm9j7Q94+vxiSMvJjeN0xuMlJWj3uzGR68ZAyTXOxfnGtcnWPZgjasPgflD3hv7kBzLpiOoVHeewf/pk/wDTk++WI4HOjufYCc9Kj/oyj/tGUwt5exjEqLclQGpjmHawJ/xkzJxBPVg8E9oO0Exc85FLlpR4bK1I3tCieorUVqUVKOp4wkkGFhloTPlFRZKlpCmcOCd29fKD+09Y8oBAGcy1lZFtFeAfxEgtfhyhdi67Mzfukb8uRiuz61cxIQSQxSP4vDcMeD34wtNLnoNjTlRrTIzZJYGcqKUkC7kqAbTTT0ixVmHFCRLylKUNYAEsOepLac/dWEsUlST4gb6X58fc1oc9la5cyf3HeE5g4e4zOLNx+kLyju0O/Up7JZGIsrUjLZLvoDvu/FucG1+L98RLSV5hYhIJUrgwD5hd7cTDtGBlBBXKkrKiS+UF77Zg3KwENqOoRKuiSiU4YslIJb+XbrCM5x5aWyVBxVp6ZWMQ7Nqp5KF5WKlAKdRdJUCxLaDXc8DCmml5grORk1JAPjINgDFn7d1veSEoSplFTkO1gDc+sU9VV+zlo/dSBrb7tFo8n+wqaZHUApmPJAysPAXUHbmdTEldiXdsgBaQrxkZrk+Vgbai5boIKpajIRYEEb36g2+3iPEKYBHjTmcskHZKWvz4eRMFhGT0+iuSdNJIn7FUq6iahNPZbEqUT7IT7RURdrgADX4WfHOzKEpmzRMUMoJP/LS7MAk7OQAHOupilYXTqBeScoIZRSSgWvfKR6GL9Q1nfUFRTqfOpGYHcFLKTrxyiK5k/bSQNVyv5KLRYrNRMQoqPgL6AZrctuUM0YgFJJS7ZySGYgKL2ECyZpCEoACkqY6aXt5wQaVWiAArVQZ+l+TG3OCfbthONq0D9oqjMmQ75gFpLjRinLrxBJ8o2wqtBKUNcjWCMYw6YUywsgJzOSLqsNL2FieMQ1lVLQEiXYJCWLDM41cjeIjNvcSHFdMbIlkFwCw32ixYZMUQxhDTLE2XnzEEhnDEPwg7Ap6grKVhucN+Pmc7UhLNjUdoYVKCIDnpNob1Mptf7wvnAQ2Li/Kxfm8VHtJR9xUFgAmZ+0T/AKicwHRQUOjRdDKe8I+2FPmppa9VSl5T/LMHyUgf74Z8afGYLLG4iKVXMB4vTn0japnhaA2qXuXsHBI9/wD8YWpNtDElJMIBfRwT0uk+5UbHNsR4mKv4htz0gqVPzB9DuPn0gQulR8xG4UxBA+9wYrkxrItkxfFhgMZHoQDcKQBwUbjlGRnPDP4D8kbzUxFU3R5mCJhiKcnwHz+UE8X+5/0Rl+0RTkXjp/Y7Ge6oEFioNNlW1BzBY9yxHNJibxduwNQUpWjVimaB0OVQ9Ck/6YnyY3Gy2OW0jwAi7EcHEETKsrIKjsBoBYaaR0DEJiO6WF5QCksVaXFo5slPGM5MZJ54SpLFormJ0MtIUWU4ZtDuxfk3w9LAPsRHUSApB6NFZxvZfHLiypSpSVpImTCiWlrJS6i+ZmDh25kawNLqe7mBUpRC0qCkk8R0G94lnLyuDs483jSjpe8X4U6Al2O2ptpCzSHmdd7F4ymtovEkZgspKRcpUGZQ3Dk7cWgir7PzirL3mWzganTTrpHMMFxGbRz+9Q4SogqTqCLbHraO6U84T5KVouSAR53vCGfCn6iITcXRzDEMLCO871BWopfvPzIZr8FJZ7dCNC9VrqUyyD7SSMwVsoORr1BHkY67j2G50hROVW7akhx99YoGJdmgo6sP1uwHmYFDKoqpDCje0VefUqNkBgdeHQchGwE50gqOQWLPYHXy3blD2hwnwKzJuk2bQv7RvpoPUxk6WEIOZPIEffWCvLv0lnHYLLwmYHaZcbLNlHkTa8Nk0S5KTMKwFpAfKSBppcAq4WtFclyVKcqXppdmGzPDxXahaKZUmagTTbIobjgq+12iXbfqWit6F2BrSo/tmHiSN8uQquRw3HKLNVrCFKMougWBGqbA+YL/ABibsLgsmupnnZkrkeBQe2ViUm1xa2v5TAOK4IulnFEqZmkkEJKyXBfxJJ6gX+kRzjJ8ZIhWujepnINOtzceJIZtHJA4Eh/1hKijTNUO7WA7eFQZduGyoMwmervkhaCAbPs/EEXOsKaGc8wpdspIcWuD+kdFcbSdF3sf4XRmWqZJuM6AUAncMyuLtm6tBEySJKkqKnIPiy6baQClaswUSStJdyfu0Hqp8yXKtQ/94nFOpJoDmhrZYEVQWkF3BgWYmBMNqs0sDTaCpaH0eNczDEotAmKUxXTz0jUy1EdUALH/ANfvg/KY3w8ZpiUnRRCT0U6T/VFounZD6Oaywo2NwQYjlU7qIb2klvMW97R5LqCCA/s/EQcZoSsNYCPQqmjNdoXzvynjY8iP0b3xktiW5+cT1yE+NCd/Gn0zD3OIGoFPZiTyt5XtHLuia1ZOKM8D6/pGRsVgav6GMi+imw5SYjIdJETLEaSva8jGRgdZENTVxYsFOXvDPBcQ7ifKW/hBCVc0qCgrfgfcIHrUwsmIKmH3pDvkL00Bx92dprqWZNkmUjIWOUlVwR+UhuW8U2dTKlrKFBiNfrzEPewmO97TozHxJAlLPFv8tXpbyhl2iwZU4BcsftE2PMbxi9M0CpAx7K1YxouSpBZQYiN18YuQV6uwFYmrypcTAw4OS/qCkR7T0i5MsI7rxKuVAnxOwCTdgkEKcNr6xb6dIUGNx93hPimGqkkrStRQSNXOV30a5TfQQrODjtDmPLy0xbiCWRKC1B3OY6k5jf52P8O0XT8LMetMkLPiQxSLXSHdvJvKOZ4tUJzDMpTt+6fW7QHh2Prp5qZkoKBSXcm54+6AS2wsoto+jqymzndjFenUqUTACLPoQGO5J9BB/ZbtCmpkBabuL8joR8Yyto1rBLsX4Of0jMzQphcMvkVV0sBBUEgvYEWZyA7aevCK12llgSiEhydeIbU/GHplKHhzOC7jz5mB10WeYy1EJIcNc+f3tAoy4tMao5xLQrKoFJPPcXESyZ5G12ZmcluL6fQR1GVgsgHKpLhRtx5dAYB7R9mkoU6EMk3G7je+7fSGl5DaYt9Li/2KOxmLyqaXPStaZapmQgqJCSEZ3D8XUOsRV+MJnhkqeWkk5x+ZahZx+UPa/PhANRKEuajIxVd0l2INgCAXcglwDvA1XgwBWkWuRY/bx0EoNSZetaGPZ1feiYtRUhCCVAtdTBLC5AfTdhC9WFpmTJhSCFO5OY+IkuTcF34RHhiJ1OS7zJRN0/MbPBtbXy5SO8llaVKUwDEEEA3c7B3NtctxE/UuVFKktg9C7hLvlIchmU5tz1JB8otmMSkSUJMqSyJgdzcpUblL7M8VrsThyVTwqYVFCWzB9XL5WG1nPSOqYpioXKMsJTkVZmAHXyicuSEZURK3FI57hhOh0EPpK9B5Qm7QT5VFlSlRmTS5WgMMidiSdy9hy6PDhva2VNIR4kKOmYWPQgxp48sZq0Z8scl7D+dMyxDhEwd+i+i0f1piGe4d4k7PSM8+XzmSx6rH6wX3BnLq0ETpoGgmLHooxKlBLHWzegjaeEKmTFObzFn1UT8Ymo9CzWuI3cUNKxGcvg3pqVKskwliLNsWLj3ECBptGUTFBGxcbOCHB9GgyXMcFLM4cdU/UP7o0xJJKULDMmyuJD2u/XSDNJLoGm2zQ1yhrY+UeRKlYb2W6D9YyLb+Str4DmiFVlCCAYhni0Yl07Q33oysRbrCxSAGP3v9IbTboB4wEqTbo39Q+sa+T1wtCkfS6J+yeKCTOY2lr8CuVyyvIsY61h1WVJ1GZLA8+B5uN44lTBlEc/if1i9disffwq9uXb+ZHLmm3l0jGyw9x+EvYf4r2bVNWpaVAOHZt4rSbOCL78o6FJqQoZh/fnCXG+zapqxMks59oO3nAUwjK/RzspYw2CcyWhLVSFS1FKrKBgumqCRaLMgU492be7A6XOo6X30is1WEJIBR+Z3BGjcxHS0G102+EULtMRImnKlWUur1JDDlp6wtOKQ7hm5aJexmPLpZpSf8lbZhwuPTf0jsOH1ueXmSczhwdyPrHzcVLnLCQWGrcOJ+cdH/AA57apSoU01VwSEKO/XhCeTHyVoJJ0y54rJPtbnSBEpPAEswvoC5UbcGhris3MkFrE35bEQiMtjYngDpGVLToexytDCmkFnC3Zn5M/35xPWYRNqJeYn2H0OjHNYehiBdP4UlFyHSA+rXPW94Kw+umobMGA9Gta14hNJkyTfQgpOyyELQVKUoqLEuLas3AwdVdlEo8bggtpbXTzhpiNNk8QUSlTqSG5+z5H5QHVVOZJQpw44NfjFm2nsheo1l9l5ak5nOVJBUCxcPpFT/ABOkBE2nSAlKe7KmDM5URtroPfF9wOoClMQoPYufXSKb+K+GqFbIGqFSGDfwrU/9SfWD4H6+T6B5NaKpgvaUUxVmRmchi594+9YJrvxEmTA0uWZav3idOYSLPzMCYrhwRLSnVR5CwFzfc6acY0OFKEgzCBmJCUety/AAGGvpQk3NoDyA5cpRJmKUVE3USb8SS9z1h32UoAucJjMzEcmHz1gGiw5cwiWAxJch303J2EXPD6MSkhI2s/E8YcwpPYtllS4hdbEvZrwrMzQIC1/7En5kREtALwTMSmVRzSf+IEyE8XWcy/clI84airYo3SObYtQDMFjRQ8QGx0PvAPnAUuVlI4ve8WOrpwtGrKYZgd3LKNuCgDf9YQzqZQJ9l+vC1uUeh4pbRmKXsyYoYuNRcer3EEdwCpUu2VYtdr6o9+UQLKRMbVNgxD6xMCooB3Fn4alPz9IJ37FehD3hFr2j2HmIYfNmTFLQiVlUytDqQH34vGQg5063/A0t7DSIimCCIinIeEi5rTKdBHA/H7MYhFlDkfUB/lHkiylDiPeImpx4m6P52PxjT8d8sQrl1MUVMvLMV5H79IikVSpc4KS4UFpI87fKGFYi6TxTfyb9YVV6Ckg8h6pP94XywDQkdZ7LY6magG3Mfuqf+k/fO0JDG/ujh+G4qqQvMnTNccQW29Y6ngWPJmoF34PtyPD5xnZMfFjUZcgztFhCZqM4YLTvxG4MUlEwgvwjpEuaGaFWLdn0TQ6AEL4jQ9YomWaENDUBTObRLjfZ1NTLazi4LP5QomIVJXlUGI1B+MOsOxHRj5RZpM5ScXaObVeG9ytXgKcjpVuWLh/Q/CK9Vy1ImOLMXChpfS8dzxOhRPQpLkFQYkasdukc+rMGVTPLmJzyytLFgSBqbnZ4VnHiO48imvyXDsH2sFVKTLmnxJSx4lt/RodV+HjN4rasxbpHG8PmCnnZpSzYnYi1tvWOw4HjqKuUEls6R5HmORjN8nBfqQWEuDoho0hKwxNrJuS5J1gypw9SSctxpqRpqzxDU0/d3FlaA2ePJdfmASToLHVi/wAIzX+R9PlTQZLru8QUfmQbfMP5QPUVBUEkkMHbm/XeIZE4S56gpKSA19vExP3zg+rpQFgBsq3y8lbjpv5xdJyVA5VF2BS5apczOHykgvo2moiTtygLlyJxS6k5pb/zMq/+0xIKdRJlrzBKgwOz7Hq7QfLo+/o1y1BlpZWv5kajk4J9YJg/uKMumVzNPG2vY5FiXed/4kk2GVgCB89x6QTV0ypxQlAUlCA3U8fT4mLJj9AQUpUdBoA2vM3gajl5Qw06xvfRSf4Mv6rr8hGG4amQhh7R1O584ltHgSW3ginlJPtO8E6QLs0kJcgQv7dTCe7kJJBkeNTad4vXq1h5RZ5WSnlrnqZkXD7qbwj/ALvIRzyTXGZNMxSnMwqcG/tHcHb5w94mPlK37C2adIJkzwp0r9lYzAtpmAf3sYUTZQBuLF7PZxq3r7oc0iGQQWdCiCP4VGzdFD3QPjFC/iSzqGdtPFvbTXprGxj6oRl2K0yAlQYEOOsbS5ftAFgqwfYgum/qP9UQJmlmLuNi0Tu6XDOPe/3rB1TBNskk1M1IABYCMjbvJarrUQo6gA68fPXzjIikTbN41a0aiNkx580CJViInlm44fZ+UDzzE9OHy+X0h3w57cQOdaTNq6V7J4LUPK/1ELMWlOkEaAt6gfWHWIJOUtpmQfXLAdfLBlK4gBXo/wBINJf6KoQSwSP9N/ItDXCsUXJVmQdrjYh3IPEQNJlbfxKHqHHvj2mRcDi4PSASx2qZdTp2dRwPtKibLBHmNSn6jnD6TVBQuNeEcVoqlctlJJBCiPUOPfaLngPawKOUkBXu8v3T7ozJ43EcjJMu9bhMucllDodx0MVqt7OzJLqR408tQOY+kP6bFGF/1hlS1yVjaKJ0WaKTTYjx98GVclFRKKFb77jgQ8WHEcElTrkMr95Nj9DCCfgM6XdDTE8rH0Pyi9p9lVa2jlnaPCu6nZFDoRvzjTC8QmUxzIJIH5XPu4Rb+1lGZqAch7xGxBBI35xV6LDpkxTCWR1cN1hScHdGnjnGcPUdE7O9qRVJSiaGUoOl+n6wRNoskzYh3s8VaX2eWlCQJjFNw214seDY6f8AKqCAdEr/AHrWB5xnZ/ElXKjsedRdINmzkJOY6qI8R2O3R2h9KlidTkApcXSenv13iv4tSaAFveI9oMQygBS2CbX58POElcJDbqcdDBNZnSEGykkFTuGI29YY4Q/fgMCGKSeRZ29PcOEV+jlNMUpK3ExQ1u17hxraJu1HaBVItHd5lZkjLuXLuA52H1gvF5JLiCT4RdijtCVd8pJBdKin0LR7RYeQHMM5CTUHvpicpITbmEgExLOLWEb0W2tmW9dC9SAOsT0NEVF7W9A2pPIRtJpCpXGFHavtMEJVIp1AlvGpN2HAcv7wWMXJ0ijdCrth2lE2YKeWWlICmPFYIJJ5/pwhGkJdw1wFJBFtnudNWflAU10KuAtOZKnDgsbGxG8SmWxCVpYJJBLmzvtwuNI2MC4RpCGV27H0ycApCVAAqRlVeynFmPUe+J6gvJC1DxJZ+Leyq/UPeEwB7rKVp8KnD304bjQDzg2bLWBMTnSQQ4BzaKS4IID6gi8MK1IE+iu1JAmKYONR9PWJKSpY73DeunviKfLdXeNa1h8I1Mpm1doIm0yjoYrRf8vmY8gcAnZ4yDAg1ZjxEeqEYkR500zxSY9plNbW4MenSIO8yqB5xfFPhNM6S5RaLItIMpb28KT6Aj5QHi2FFKCRdJR6X/WC5d0KHGWdOp+sMaEiZLZTMpKhx1ynyjRkAXRRaQ2W/wD7ao9Etieu/SJZ1EpBUGJBl2OxZTRhk+I9AfjF0gUjSZLvM12V6F/nAVcjIoFPhIcPxY/qIbS6c57/AJpZ16D6GAa+Q6AXG2/FIJhd47bQRT6GOC9tVy2TMukaHh9Iu2F9pJcy6VBztofLYxydcqzRFJUpB8JPTYwll8avtGoZk+zvkrEn38tIOE8EWtHE8M7dTZLBXiA2Nx9RFxwv8QpSmzOk8vEPqITacew/fRd58hCwywD1AMATcBl6pJT009DEFNj6Jh8C0qHUD4wykVoMdZwkn4OvRJSryY/OAKzs/MUGUgnmCkn4xcc4MbZxHN/Jxz6XT1cgEd3MmDbf1BhbUyapTfsp17lOVKR635x1FUwRCZwgDxQfsFU5IqeEU1WQxk5QT+aYABpoAHGg4RYF4YjNnUAToH2A0AeCTN4NAtRXoQHmLSnqb+gvExxRg7SIlkctM2USbCNFITLGeYQBxOnlxMIcU7eIlpV3KM7fmP8A+frFRn4xNqgVrUSdMp+TaQ5iwTyPX8gJ5FFbHHaLtzmStFLoLKUPa/QcopGdOYrzLJJsbh/3uY1EZTgyZufVBUxy9dD5Q4rcJlqQlcoul1BvVvOwhyGHh+wEp8iWppxMEtSFPmSQQom7C2uhBBjWSsKlzHvmQlYbUFBYs/W/GI6IBCFOboUD5cvImNpdYgJAUU+FUxJBICgFXBHEPDcGktgJfgyVPUUKQd3UFJe9nA5G2kGSq1apMsFycqkuR/y9jxGV/WFCcTQMpBdQsQxLsbR6rFSzCWfbzBy2zHnp8YiWWCadlVFu9EM5bKKQbbNw1+cbVM0JAGbTYiAKmWtZ2T0Nz5xlPgClfU6QOXmVqKLrBe2wyXiqAGPxjILl9k5IAzKL7t/aMin9Xk+EW+jAInC3mI8+/hGRkKBjfj5wFUiMjIqyyLHReyP5D8UQ0o1NIQRbw/8AaIyMjWQt7CLEleEfyzP6kxX5x0/lT8BGRkFYGXYbSB1S3vZXwXESh+xV/OPgYyMinud7IVzIjT7afKMjIHLsJHoHmDxnqY2ULnr8oyMhHL0xmHaGFHMLC59Yt3ZurW4GdTfzGMjIzf8AIc9i8yD4fWBzNL6n1j2MgwI97w8T6x7LuYyMiThHj1QoWClAciY59j89TDxK14mMjIFH70E/xMw8/wDl19R8IPwj2R97CPIyPRY/b9GVLtmi0vMnA6Mf6RCsz1CWQFKAzCwJA2jIyFvK6/kLi7FE2eom6iepMNcLlA7D0jIyM6HYxP2LDJlAGwGnCBaxPjHT5mMjIIUJ5UlLaD0EGrGkZGRJBKg2jyMjI44//9k="/>
          <p:cNvSpPr>
            <a:spLocks noChangeAspect="1" noChangeArrowheads="1"/>
          </p:cNvSpPr>
          <p:nvPr/>
        </p:nvSpPr>
        <p:spPr bwMode="auto">
          <a:xfrm>
            <a:off x="155575" y="-2514600"/>
            <a:ext cx="7000875" cy="5248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img.foodnetwork.com/FOOD/2008/08/25/Spanish_fish_s4x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752600"/>
            <a:ext cx="3267075" cy="2449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73656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Cooking Utensils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57400"/>
            <a:ext cx="339103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324350"/>
            <a:ext cx="25336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38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76114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14" name="Content Placeholder 13" descr="la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828800"/>
            <a:ext cx="2619375" cy="1743075"/>
          </a:xfrm>
        </p:spPr>
      </p:pic>
      <p:sp>
        <p:nvSpPr>
          <p:cNvPr id="1026" name="AutoShape 2" descr="data:image/jpeg;base64,/9j/4AAQSkZJRgABAQAAAQABAAD/2wCEAAkGBxMTEhQUEhQWFRUXGBgXFxcXFxcUGBgXHBgYFxgYFRgcHCggHBwmHBgXITEhJSkrLi4uHB8zODMsNygtLisBCgoKDg0OGxAQGy8kICQsLC80LywsLCwsLCwsLCwsLCwsLC0sLCwsLCwsLCwsLCwsLCwsLCwsLCwsLCwsLCwsLP/AABEIAMIBAwMBIgACEQEDEQH/xAAcAAABBQEBAQAAAAAAAAAAAAAEAAIDBQYBBwj/xABAEAACAQIEAwUFBQcCBgMAAAABAhEAAwQSITEFQVEGImFxgRMykaHBQlKx0fAUFSNicoLhM/EHQ5KissIWY5P/xAAaAQACAwEBAAAAAAAAAAAAAAADBAECBQAG/8QAMREAAgIBBAECAwcDBQAAAAAAAAECAxEEEiExQRNRIjJxFGGBkaGx8AUzQhVS0eHx/9oADAMBAAIRAxEAPwDbJjhG1L9pmgAKkUVjtrIxGHBX8c4BaxHeH8O599RofB15j5159xvs9dt/6qacmEsno32fJq9UFLw+P+alWYJdSZ4a/CVHeBYMOQrSdke0T2Tku68gdII5T/MNvEeNbPH9mMPd1y+zbqkAeqmR+FUWN7EXPsOjjxlD85Hzqt2y+GyayVjFweUZz/iDfW46FTubjANodSmp6c6w7SN5B5Hb51v8b2SxAOtljpyGf8Cao8RwXLp3rbfdYEA+EN9Kb0k4VQUM9AbYtvJl31rgaKMxuAdDqunUaihtxr6GtOM4yQIuuzmNIuJkb2V4MDbuloSdRluaQFPdBJ0iZr2jgnGjdL2rq+yxNqBetGO6fvIQYZDoQR1r58UlSPkfyr0DstxVsSlu0112xSEjDCFW4ojPFu+SARII9i8gjaNBQNRVGS5O9b0+Xyj1LE43IrOxgKCxPgNa8Z4vxBrt17jbsSfIch6CK1PGePXrmECXbNy27kDP7Nkt3FEkm2T/AEmR4GNKxF060jCva+Ta0W2S3IY7a0w10NrToo5qrkirhqUimMtSQ0Qk1Gd6mKUrdrrUgHCTeDiiuXKlUUmWoCbPhBCK5UrrTKsnkVlHDOhqeDUJNdDV2CVPBOGoDEPJosGhMQkGrVrkFq5NwFboi00VDaGlSzUyB08JMMS5Tg9CJcqYNQWjShdlEuf9TSqAmlRkuBKcvif1PaV7RW66O0tuohwO30FPHA7fQVhyk8iMY8D/AP5NbrjdqLdNHBbfQUr3B7eU6cqjLLbWMHay3yiuntSlV/DOFJJ0q4XhCdPlUbmiVEDPaleQqK72mVhBEjoRmHwOlWlvhVvmKl/dNroPhXZfuTsMZjzhrnup7NuqbeqHT4RWX4lwRWkrCt94AhT/AFDdT+ta9c/dNvoK4/CbX3RRq75wfYGVMZHgGJsNbJV1g9PqD08afatQFcMjSTKGSVIOgdSIIOkRM16l2n7HZ7ZNgZo1Fs+8p/8AqY7jqp9OleY4zDPbbUERsSImDH41r06hWISsqcTf8Bx902nwWI9oGXP7PDW7Aud9w1xrmIXMEZFMkD3gWzaZRWZ4qllXb2L5rcqqhs+ecgLsSVAy58yg6TppGtVeL4mzWktZLagEsSEl2LAAm45knQCFEATtUKSVBGhBPQbCYn12qZRTI02+qe9P8PBPOtTCjbHBGcqEu4diRIC3QTtJ0iZGs+Ros9msQCVIUMFzFS0MFjNmZSJAjWTpFBZ6avUQ8sqIrhtmrNeB39MoRumW7aMx079Pfg+JAlrF6AJJFtmAnqwBArkxhW1v/JfmVYSmMakuHWKhJri7a8CmniohUgriYsZcShnWjTUbLXJg7akwGKSIYJ6ax4aa/Opnt1zOYy8j+t6KmZtlcl0Rq9LE25FJV1orLNVzhhYVucWmVkmkHqxbDjlQd+1RFJMVt0861kaLlTIaEK11WipcM9A4XOL5Czc/U0qFN6lVlHgrK5ZZ9C5qetPFnrTwleea5CRxgjymmXUMGi0Fcurp6VGC2Sr4Smpq6CVUcLPfNXGeoa5IQwrSy0muUw36qWwx8VUcS4uEORZzHYlWg/0aQRr7xMdJo3GXWyHJ73L6x4xNZjD4K4zM15LzEBQpduQgZV1MKB4CIo1UYvmRSfCA8XwrEYpgfbM6GO6e6TrlhI7rmeRIqLiXZBygVFCOASULM5PvLE5TlYgzB028612BwWWwQDpIMzB72bn4aa029hmygK41BEOq6jzA+lHV235ULyblw+jyQdksZmacPezb2yEOUtI3BGoMRpz9aIudnbgzOli4FcAm0wuZrRzyBmKrm0HKdG616FiuD3tWVLR0kMjm2ymQZVlYHbMNPvTVC1+4CyLcuqH1C+2cLHIHXWCY16a70b7Y3H2/cLpaE55/fop8Zw9z7NltEvAU5ZBLiDLLOhg5dNDlJ60dguyOOuwRYPTv3LaFo0K5WcMZGnkKDdGEm4WzZj7zEk94hufXepcHh0zKwABGzDeeRB3Brle+mP2cdfz9RX+zGJDkPbAPMFl0J1I7xnT9TRuD7O4i2FKXbdkMO+zXbVkBlZoCMjM8ZcpJAGpiDSbDAto0E8/E7knxqa7h1LQjuxIUZrmUHNHeEiNAZ10qPXwxedkpLDx+QQ2BzB0v4i3fgEZhbe5kmAGS4VQkyY1msRxjDKl11WcoOk6GIB1HrW54XhmykEHNmUZTIiWXkdtAKxnGyTfultT7R557MR9KPHLimTo2/UayVVSJSiuxVjWjwKKeLdPtWGOysfJSfpU9yyVOVgVYbqwKn1B1ri6afAE9uomtUey0xkFSQ4Jla1upLRo02RQl6BtUMD6ezkc9yhjaJMmprYolKlcHOHq9lY9uoWs1bXLYNQtYqyngXt0eSnZa7Vn+z+FKjqfBly0rTaPoPLThTFcUvaV5+T5LR6JhTLo0pvt6416oyXwyrwOjmrI3arMGf4h9asmWqyLRIXc1wVIUpBKGFyMNREVORUWIuKilm0CiSfCuSbOCcE3cuKfuk/CGH/iaFtiNCeU+un5UD2V4qb/t2OgzMij+U2wBPqSfWirbif14/nTW1pcikk1JocbAyuQJbUqMxSTEgFhsJ58qxNviHff2ag5s65NGFxS05CxO0BWB30aCJrcPiAJggyBzHUnflXmOIslG/HlHQ+Y3q2nihvS2uueSXFqql11EPKSfsMCNORGYASdfnQ2FxcGDpQ+LutnUMdAMo1kDMS5y9BLT6mobxJeY8PgAKY2Jj1zU+WXqXdd6MtvJ0Ov+KoMMTMGrDA3SHG240ofpfEIzhg1fDrbKhaTq6KG194ZgRm6xl+NedcQPff8Aqb8TXquGuA27TwzQ9oMSCq2yGuKLa/ZMqFbMZJ6nl52+CDXrpb3VdySdR7xJnwHTnIHOtBpKKBaSeJybBOGcIe7qe6gEs7d1Qv3ix0UaHU78pq2wF/B2s65GumAfaBNcw91ULsCqGTLQCQug2op7iXLYu38yYZDFqwrQ+JuDcufDSW2QQqRzo8dxZ30AW2g923bARF+Alj4nWq8YD5suePH8/Nmj4fxhxm/gfZ7ns8gh5BBYuHJAAJ0IPj0ZxDtM7969a9sp0Zn7zTH3wWHlIFZNbrcmYeRIp9viF1QVDtlP2ZMbzXeMBfsmHlF9h8DZxRAw3cckAIWhSTsDmPc6AyVOgkEgVRYuy1tmV1KsNIOh/XjRNi3mBu2tHSC67GD9oeE7/MVpb/CbeLwqtbv2zcCgomoe33mQ2rup7gYKASABnWJGlQlxwR68qn8Tyv2MDfxFCnWpv2V8xBBBBIMiII0IPjRNvDgVIZbrefAKiGp1Bq04ZwxrphdAPeY7D8z4VsOG8HsW4AAzAE+0uAtqBIAAnLO2g56mpSydO6FPHbMElljsrHyBNde0RuCPMEfjXorYpuRPxgVNbxMyGAYHkwzA+c6VGPvKrVz/ANv6/wDR5iFpV6Hc7PYNiWNkgnkt24i+ihoHpSo6jwIzv+J8M16LUgQVFbqUV5+XYKPRxkFNKiumkaqERV4L/VPnVwy1S2Gi961fLrXMqRBa4woimNXYLJgxWsT284ttYU+L/RfrWl7UcbGHtGP9RpCDx6nwFeY4LB3cTdypLMTLMdh1ZjTFFWXkLDHzPo0vY1mWxdcGP4gUH+YIGAFX+BxTFyBbFwaTyK+o0+NQWMEtm2li33mJHMAs7SJM6ASSNdNfCrC9dtW19mM9xzpltgZVaQDmbX2jyCe7prvTNsPHsZ0rt8m10P4jdsok3CFjWBrJiCBG9ee4zEhmdgCJOg021mfH3fnVvxK1ZVibxcnQm2l1fa5ZkjYhO6J8tdNDVbZxOEhi1m8GLyAtwMiWvuhmGZ7m4BMDQHqD1df3jVSxzhsq8daJUOymAQsgx95lnzAYf21GG11q34/jcIykYWxdsqWBOe6bk5QQmhJ17zk6/ajWouD4v2Zt3gFLAzqqsNOqkQR+tN6K4pcNj/qOVfXIGrazpRdqM4jr5ny86seM8Us3mDW8NasaQRb90kfaiAF05CfM1BgcVaysjYe0W1y3s1xHUx9pVOW4IBAWF851qYxju7F3KW3Lj+xs+F4MXhaSRaPsxnYjKAVvsczAxmOTlPwiKruPcNW2MUqhcwFyS7BQSSHlJ3OZdB0gVoOznamwlvIGPtPZsquloKhy6WgUjMHKgCNdeetHYzh1q9csYlEUm20XrboWVyIzNaUGBdUkkAgAyDqVEMqCku/1M12OEm2eP9or03SoEJb7iDoo5+ZifWqN3re/8UuDixctMpzI6kIxEZlUIQx5SRcjYe7Xnlw1SUcPBr6W9TrTRIjsTCgmukmYOhp+DvqAytIDAagTBE7+GtMxFySIkwInafT1qMcF/Wn6m3HA7D417VxHtmCvqCDoVYcwRoRWhu2WsMmKtCbLkMEmT7NwRctN1+2nmKzmHXWa1XCbmfCuh19ncHoHB/8AZW+NdnwVvg/nX8QztFhgct1TmDAKzfeIAZLh/rtlG8w1U+Fw5do2HPyrTWrJuYEqNWRXQT96yfaL8bVwr/b4VV8IwxVJbVm1Plso+GvrQ08s5ajZXtLXDkKAqiANgKI/auW9CF4HjTM1XchWuDkw44id6ntNoKECVPYBmIoDswaEKcoOS6Y/wTSqezgSygx+NKmY2LC5ErK/if1DQ7+NTAPFPyUWBoKxX2xdR4Amsv8Ao1GLb/o1aoARTCtc8Fkijt2WFyasw7CoG9/1omdKoyyiJXaoMXiciM7aBQSamNwATWC7TcaN9hZtSVmP6m/IVeEdzLRryCXhdx+IAUanQdEXqfCthg8MmHQ2cOMxGty5G5236TtQfDMCMOmQHvsP4rDfX7C+m/StH2exFu06s69wEGFEktsszvqZ9Kf3KK2x/P2FL27eF0v1KO9wx9WuFVHMuY+WulC3+J2cPMOtx40VPdH9wnygfWl207RAu3sjDliWcEkrO6qxJIjUaRpWDxF4nmfiT5nX41MYZ7eS9OkT5ZPxDGl2ZvvSfpHw0qA3yTE6afr8aGJ1pBulGUTRUElgucT7H2agNLc/1FN4Vh2ZhbM9/KLevNoO3OqgtVlZuOotzaYSSVbKwLbrKNsw3GnQ10lk6C2L3FekMQeWn5069eBCnMJjUREQSADproBTcdezMXbnuQIk7zHjrVW92T4VWKLOJouG47KwIiI28fHz8NfKthdt4ixat3yR7O/JGXPsMsK5nzABJMA+NebYRjIj4VobvaFri27V4yqZVRlaBbt5v4gVQsvmGXWRGUb7UwnwI6ip54LntRxq7jFVboAXUqBoJO5U151xDDG20HUcj+fjWmw/EEtkpmJTMWAbL7Qie7ngctdtNTUXFLAugmI6Hx6Hxqspe51L2cJcGSLUmumpL2HKkg1CbckCRUrA3JyxwOF81pexN7M1+2ftWwR5i4gH/maobOBmtB2Sw8YhVQ5S6upaJA7pYEjzVTQ7MbeC2yxx5NT2dIyXBzFy1c/6v4J9Nj8aq+I28jZBpl7o8hp+FWfCyF9rJ3F1fVLbOv8A3AUN2kWMQ/jB+IBpWM+RKXZW+00AouxZzEAc+fSgiulW+CxARcxExy/OqXzcVwN1NJBeNVbeULpM6nUyDz+VNw12Yjef19KouJdolu3AotsN4g5pPPxqz4QxLAERMb9N6XzJR+IJC5p8mps3BAy95eRMgn0mlU9u2kCR8hSpquS2rnwJWWrc/qTZamI0pgFS8qTfYOPyockAb0x/CqvHJdY/w6l4eWiH3orpkobiitTlg5cHe9akZtKjve9TL1tn7qb0GMXJ4QfdtWWUva3FstoKpgMSD5RtVL2bwmX+KRLH3OcCYLR5/h41puJ8CuMhW4QJ2Ya5T1oTD2IkjTTu8gF2QfCKccHSseSn2hTr2ryH4XDgasfM7wNz+M0Bx/iyqDbsydZLk6gdNABPMnlVnbzMIt5QxMSdBmImT+p12qXifBcNcsW1Q5MVbDe1Ut7TOQZIDEgEliCMuwJBHSNPslnLWSjWMcP8jzDGtqRppG3lP1oK8QToCNBMmZPMjQQPDXzNbrB9kEP+oWY+GgqywnYDDYgXPZl7TW2C+8XVjkVjIOo1PLxqv+oU5az+g/jZHLPL3aQBA02MQdSTqee9NitnxzsBibEtkN1B9u2paPNBJHnqKzJwG+u34zqD0Ip6ucZrMSPUi/ILhklvdzAd4rJAIGpmCDHlVle4gTMzlBm2JKhCSTMAxsWH9xojhPZ9rskFYQguM6KQvWGYFtj7oOxrdYDgmHCAixaJ0gsi3DI2gsDS2q1kaFyWilN8HnlywXRnDJ3QmZCwVoJCDKpjMeZjaaqmtd4jpufCt7xbgAmVUKGGw0GkE6Db0oDH9j7pGayCymJTa4vLVTGbntr4c6Hp9dVN94yMWwaiZjBsIAAOfMTmnTLAgREzIPPmK3mB7IBtWLw2YkW4CrlMhSGkk6Hw09apOy3Zg3rpDXBb9mVmV9oGIYgiVYR7p113r17guJOHzAKjyD3pyxzO+66k+njo19qpUtrkkxKzfjMVkyeJ7PN+zixaY5Q+coyoxdsuWVfKGXSTBJ3I2rM4OyyXHtlCVmHUMHIAMKwbaToY11kVL2m7TXLh7hy2w0ZQYLxzeI0P3RoKb2euBjcuKVBAWVA0BkkED+oD4mrqzyL+nnok4Hh7KYoC8iMjnKpdQSjycu42bUeZWt3d4hZQZbQCnmQAPjWB4qfad8biAxGhO8MPHahMRxht2I13OwJ5mqO3ARQckaHj2CsXSc4AMe+oAYHqY94eBrKcFttYxN5boEpacLGxJZMrA9CJpWeIM5IQ5uXgPEmjccVyAn38uVz1VZK+up+FROzMG8B6U92xvgdw2SNTqWPlNxSn+Kl7ZEi6Y+6uvjB5+UU7s1ZzAM3O7bC/2fxG/wC1SPWoe11hmul5hTA5AgAKJk+IPxpZLkooKc9ufoU+FxWuVo860mBKKO9DA8uVYq5hXnusDO2buH4+786MwrYhYVrbkbyBn0/tnSiSgpoYjp519xPTuGiwR3LaKY3MTy2086HX2Zcsq6jSfloKy/DuIwADI1gggrHPWa0WGxKldCB6isbUt1vgXkmn1gssxpUCLTHUK5B5hGYHyMa0q0ak/Tjx4QlL5mXCtTnfShw1K+2lB8l18preC8BU2ld2JLAGBAABFVfHuFCy6lTKtMA7iP8Aes3c7XYiwAiXIUbSoaPKRRFni1y+c1xix9AB4ACtCdsfRxgUh/cIb579aHsjwwXS7sTCkCBzJEyTWcxR1oYcZu2JNp2QneIj4EEUpTJRsTYzblwNr21spbtrBOZidCdwB+OYrWItW8xMmBtP5U8cZu4m0WvXS0HQnKIErMQBzigLHFQFhULk8wVVRsJk6+ketMXydrxFAK8RWWaK3ZVArQACSA5KxM65Y1Inn4Vj8bxMLcYg93NoR0+8D5azU2IxF4kZVVQxkyA+sZeZjkI05Vl+PXmDHN7xOvugagHZdPhpQ6tJ6ctyHKtSpcNm14R2hFy4qllMjkrzM6Sx7p8/H47PsTbUrfY3Bna6xNoe8nfdRm8wk14AuIYmOvIQo26aCtz/AMOu0K2sTbNw926PZsZgBp7pJ/q0/uoeo0sI7ppdr+PgJZY5Q25PaEVVzFp1ELE6T479Kx+L7OW8Sbly/fVCggnKpLKJhnJAnTzPjWru3p9axnatbgBcHQA6Axpzn50totYk1GS6/A6ql2JrOGwa7hrWHsnD2sRbuFi5IULOYMQocrMkZdOne0iqvhnFmtm8t0Q6N7jwpRcgMEDp3jm13HlVQl1SDm0DAAFye7ozDKw1zaCDyMUJ+yLZuKbV64b4kyo59dRrImQwMzrTVtMLct/+DsKnR2b62ouZYgiT861nC+C2xblmIjWfx1jXyrzbg/7QpBgKAABm57awOdae92gvewCM4zZpV8qhSundyncgzrNI6eqqvcp4ft2V1VkppKDJsdg7YdntR7QwGIGX2kbEzs0TWV7W8Sy4e4AdWhD5E94fAEetT4jizOCjkMNQwRjbM6jYGNufjWc7VW7f7KTazAKyAhjsCGUfONpoNdW+6OeeQkZKMGjMPjZaW3Ecum1aLswAEvOCDtoNxlOb4+HgKwyXdda13Yi8CbieGb6H8BW1qswq3IBXFPhF2lq2w0YS2w2gfoUFhMJbZ7iXJZVPdHWZj6UdxTDuuQ28zJvkEEKdCY15/Q0SnEAyCSgUksMltVkcjnJZxOhILV1M4zjvj0LScoLkaoSMlq3ljTKIG+xaTp5mqLjFg+0W3IMwxKkNprAGUweR31kda0d1BcTvEMoIZEMuGOaddIVQMxJlTMb6iq3hnCmV2vPJZmkTGp3BP8q7nqYG9ElLfgHC1rOOA7AoLSk6fwkyKOt59XPoAAaa2NKlXQgMhkSAw8QQdCCJHrVL2g4stt1trJAJJPPXmf5idfhTBiwVnwqK+HkntFVxFO+xAVZJOVdhO4XovQctBypmFxbK2YbzMzzqW4ZOvjQkQapJ8s9XpP7UX9xcjiNzfMx56sWGngeXhpFS2Me/NmPmc0GNCZGqn5UJhxpz+um8fzDfxFcAiBIPLw/2NDbNPami3/ed7leuL4G4xI8K7QCbaZY/mifI6jbbau0xGPCMG1xVklhdvwj0EUsV7tJRXcVtWf5POL5TGdoCcw86uuAt3RQnFcPmNG8GSBRJS+FIXjjeF4veqHjXumtDjFqox1maEuJIPL5St4Hi8ttUcSCGPWDncAxzGm2+lDtj7QBIaVHQEnfpEzptUt/DFQpGzB00knOo9qoEdVNz/pFZBgwvZkYld5nn15a+NadK4zkV2qT5NSvEhAYe1jlFo+PNoB2O01QcYxxcwVI8DEip/wD5BiMpW6BcG+rOCembvRzblzrq8etkg3cIh6hgGnSNCRp/ii7svvgPDTuHOGZrECWjaYEsdB5npv8ACiOG4yBlOmsj5T+E1aY7i+FaBbwpsgtLfxXu22jMFL2yRqAxAggamq9sNaZjluW0EEiRcA0WYA7x1iBJ3NEltawEhW5POT1zsV2uF9RbuvF1Rz+2ANxHPr/mtTey3EM6iNa8HXC5IuDGWs3dYAe1LyRrHcgFZiJrR4HtpcRYa9buaxLIQw21MDbXfnFed1X9Mkp76X+AzFyj4LntXhlzqluFB3PgIpYG0tpQUWZMFtCTz84/zWXxvH0d1drgY7wuYAGSIMqPPSdxRa9rkVYVZ8AI8tTUzov2KOA8d1nZorzXTGoHgKhxGHLkm7maBA1kfr/NZ1u11wnS2vxJo/D9oFa2SUb2mkARlO8yd+Q5VSNN0PH6jsNO+8E17Cp4LAJmCwO5AAUHU7a6eIqpxKmI0uA7puRPPwO1E4jirEyLYH9xn8KrsXibrATCgclBHoTMn1pmtP8AyDWUZXRnsRgHFzKEfyI8/oPxq97MYhbLtmPRSBMjfWI1Gu3lQ+IxFxjLOZ8zy/X40FcYpqp1n60/KXqR2mVJelLB6Hj+MWHXK91AumYhCXaST3lGpbMzgzpBAA3qo4nxdFRf2dMyghGY27as/vEa5BlBA1iJKidqzNt82p51eX8Nks2ToM0NEgk6EhiJ/n+dRR8DwkG12mrjQp57Lu0CLS+2c+zyMxRYVnAyFO9uoIfYQT5CKFxvaJUtzkKECLdqGM6aG4/ManxqtucY9jY9neRbmpNvU23QEhiGaDmt5lVgpAI1ggGKzGKxrXCWcyT+tOg8Kn08tNdGTX8XaGX8QXYsxkkknzqx4fiNIPpVOo1qb22WI35UZr2D+C4sNOb+r6f4pt5dadhcP0MwoJE8ydSB51zEjUeVLNrcz0P9Onu06z4CsIQdNDrpP189vOpPKdvlMzHgdx60Jhp1/X60oiTPM8/HzHjy50PybMH8JMY/m/t1HodZrlJTp7p/tYKPQE6Uqaj8qMC6S9SX1Z7Ha7OXTzT4n8qnudmbhEZk+f5VaWeIEDUif141J+9R4Uk4pM8ypSaMxf7FXm2uWvXN+VS4PsbeQ63LfoGrQfvYUhjyedQ3Eja85KbEdk7jf8xB6NQtzsQ5/wCcg/tb860H7aeprhxB6n41GEWe58MxfH+xlxMLe/iq/usAqspDKTBBn+Y15PhbMEoNS+kGRlYTGVgdD56Ga+h710MCrbEQfKINeQ9ouEBLlxSAYOhjcciPPSj12uH0D1Ri47X+BjbrDUdKSGdK7i8PlOlT8OszE1abSW5GtpbpOW2SJsPwzNrlmrTD8G/lHwFR/vEIIFQPxhjsfjSMndPoeVqi/hiiwucDn7IPwqnx3Z4DVRB6cqJt8UeQZqxscXV+6368qqpX189kysrtWLIoxxwmUwRrU9uwK0PEcICJFUjNkOopuF7sQP7PGlbk8oKwuEmrjD2bajUyfCs5+1E+XTlRuFuwNTQ51t9sFPUTaxAJxmOA0VY89arrmIZudK/cBOldtgD3jFTGCiugtdUsZmxqWp3pzYAuYA23ogY5EEquY+P5VzC8QuMdTA6DSuzPtIs7KYdLJX422bTRsABRp7RvbtLbbI2udSUGYFkVYzDcAAd06A+QibE4U3rijkBJ8elFvwgNo0kDkOnhTFV2EmzJ1tkbPh8GJxWNZySdSdZp2HtudkJ8ga1t7gJHuWwnif8ANDHh7j3mPoaYd8ccIQUfvKzD8Kvt9iPOB8aLucFygkspbl3hp5cpoy1ho94wKE43fAUKAdeZqqnl8HSz0c7L4ibxUknuHfWYYfSau+I8OXRl842+G+nhWN4bihbxKsdg5B/paVPyJrc3n6+XzNA1UXGaa8mv/Tr8VtexWYbBXJPd/Ux5+VF2uGuSZBBB1B38z0NFcOvkEwY0P+dBuI0Ph5VNJLSCBt7zROk6MNDvQ6Zb54Y7rNdZTTmPYGeGnrHgDHymlWht22j3V/8A3j8TSrYjRHCPKS/qVrk22bNXkUQtuqO1iCPtGfLSikxT/emax5NbuUTFPBbJh4GsCoLtwjagA78/pUYLE1GY+xfkKNxtRNR3r7DmfjUYQ+XlUTWz1qVFex2SM4m4ftGOlV3FMI10SdWExJ5cxVi1tvKuGy3UVZQR24834lhIJoHDHLI8K9A4xwbOCRBP62rB46yUfXQ1Lhxgd0+pSeJAGLbvUOHNG3rWbVfUUGV1q0MYwacbMjheNOF6o6UVOEH2p9Fxw7iE9w1DxZBQGGMMvmKP4q0gUu4KNiaJjPhxZVI1O9tQ5auU5sFvWUOIhJvnlXVM1Fbom2tQ0kLTvk+2SWrc0bg8JJ0Fc4bYLtlAracP4YEAkiaGxedpXWeEsANpOp1iPD0rl3hd3kzDyatBlA3NSKvjVNos5ZMfewNwbs3qKh9k42APnBrZMw+9UbZTuZqdpGTHmyTqQR6VRcauksFJmDXpF61bykxXm/FrOVz8aLDgjOSixoi43nWr4bjPaWVJOq9w9dNVPwj4GgruDsE5mksd4Jqx4LwvNm9kp18yDE9fWuvvhKHOVgLppOueX0GYVtz4T9ZH4/o1YWCwBInQTMHQeQk+lVWGIDCRInUdRI0q0ue0F66okKzFgTmgdNQQZidAaSUVnLNDU38KPaDVYff/AO0/VZrlR4jFlWI9ir7d5r95CTEklVMClTkGtqMmShlmxTAN+i34RRicPYdfQGtUI6/H86afOqPbnoDFvBmhw9/H4H8q7+735Bvga0ZmmM0Vya9ieTOnhr883wNMbhL9G+BrRh4pG551bcvYgzP7rfo3wrg4W55N8K02agsTjkWe96DvfhU7kSUTcNf7p+H+ao+Mdn2ug93XkdvQ1qL/ABYfZDHz08dhNVeJxtw6rlHpP41OTsnmeN4ZcsuQRlYcj+tRQrKre8uU9Rt6itxxZLz++SwGwgadYisrxAZTqDHWPpUNZGK75RK+7g2Oq6+VRpgLhPump/bLyamtfPNvnUbJeBtaxjlsC37xE+H5UFi75c6VMMvUVNcthTlzIdtVYMNRO4+ddGvDy+SftfgqPYnpT1w56VYxvqNNNx47fD8KaLg2lSegOY/Ki7n7A3YmDWrJFWXD+GXLrBLalmOwAk07DYW4x7tsx1buL89flWn4ZhfZjXUneNvShSsKt4NJ2e7I+wWWKG4d9ZC+A01PU1c/ur+n4/4rO4e/cHulx5E/7VaYXHYjmM3mPqKqpZ4AS5C34WeWX9elC3eFNyK/P8qtsLdLe8pU+pHxgUeuBPMfOrFcmPxHCn6r8/yqFOEXD09ZH0rZ3MCeg+P+KAv4ZhyPpUrBGTKcZ4e6WyQyzz6edea8bcZweUCY+depdqT/AAykEErz1iefzFebdr7IFxcvMD5V3G7BKBMPj7a+7ZH9zT9K0nDnulAZCg6wo/PwrKWLZ6Vr+DSViKS1iillf8lpdEOKwZBzjXXvfnRF6/semU/ERRt9dDt8arGXefuiPSlK7NywyysbwmOu4hSdZmlVfdGprla9fyr6AJYyz3m1+X0on8/rSpUu+yI9I6p38/pThSpVJZkYFQYjTb9a0qVd4JKbitw6CTHSfOq0jalSokSr6I3G365VGw/XxpUqKio3/H1oRrYJMgHzE0qVXiVZku1WEtrOVEXTkoHIdBWMnU0qVXXYero4zHXU1225J1J361ylUDWDX9nsFbZQWtox8VB5+IrUYfDoNlUeQA60qVLvyDkWNq0vQfAUdgEGbYbdK7SqjKFplGmg2qe1zrlKoXZzJhVlgfd9aVKpkUfQ+5VfepUqhErowvbA/wAU/wBJ/wDWvPuLf6g9fpXKVcvnZy6BQaJznqfjSpVSRITbPeX+ofjVm3uL6/SlSpS3wQuwA0qVKtOv5V9AEu2f/9k=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MTEhQUEhQWFRUXGBgXFxcXFxcUGBgXHBgYFxgYFRgcHCggHBwmHBgXITEhJSkrLi4uHB8zODMsNygtLisBCgoKDg0OGxAQGy8kICQsLC80LywsLCwsLCwsLCwsLCwsLC0sLCwsLCwsLCwsLCwsLCwsLCwsLCwsLCwsLCwsLP/AABEIAMIBAwMBIgACEQEDEQH/xAAcAAABBQEBAQAAAAAAAAAAAAAEAAIDBQYBBwj/xABAEAACAQIEAwUFBQcCBgMAAAABAhEAAwQSITEFQVEGImFxgRMykaHBQlKx0fAUFSNicoLhM/EHQ5KissIWY5P/xAAaAQACAwEBAAAAAAAAAAAAAAADBAECBQAG/8QAMREAAgIBBAECAwcDBQAAAAAAAAECAxEEEiExQRNRIjJxFGGBkaGx8AUzQhVS0eHx/9oADAMBAAIRAxEAPwDbJjhG1L9pmgAKkUVjtrIxGHBX8c4BaxHeH8O599RofB15j5159xvs9dt/6qacmEsno32fJq9UFLw+P+alWYJdSZ4a/CVHeBYMOQrSdke0T2Tku68gdII5T/MNvEeNbPH9mMPd1y+zbqkAeqmR+FUWN7EXPsOjjxlD85Hzqt2y+GyayVjFweUZz/iDfW46FTubjANodSmp6c6w7SN5B5Hb51v8b2SxAOtljpyGf8Cao8RwXLp3rbfdYEA+EN9Kb0k4VQUM9AbYtvJl31rgaKMxuAdDqunUaihtxr6GtOM4yQIuuzmNIuJkb2V4MDbuloSdRluaQFPdBJ0iZr2jgnGjdL2rq+yxNqBetGO6fvIQYZDoQR1r58UlSPkfyr0DstxVsSlu0112xSEjDCFW4ojPFu+SARII9i8gjaNBQNRVGS5O9b0+Xyj1LE43IrOxgKCxPgNa8Z4vxBrt17jbsSfIch6CK1PGePXrmECXbNy27kDP7Nkt3FEkm2T/AEmR4GNKxF060jCva+Ta0W2S3IY7a0w10NrToo5qrkirhqUimMtSQ0Qk1Gd6mKUrdrrUgHCTeDiiuXKlUUmWoCbPhBCK5UrrTKsnkVlHDOhqeDUJNdDV2CVPBOGoDEPJosGhMQkGrVrkFq5NwFboi00VDaGlSzUyB08JMMS5Tg9CJcqYNQWjShdlEuf9TSqAmlRkuBKcvif1PaV7RW66O0tuohwO30FPHA7fQVhyk8iMY8D/AP5NbrjdqLdNHBbfQUr3B7eU6cqjLLbWMHay3yiuntSlV/DOFJJ0q4XhCdPlUbmiVEDPaleQqK72mVhBEjoRmHwOlWlvhVvmKl/dNroPhXZfuTsMZjzhrnup7NuqbeqHT4RWX4lwRWkrCt94AhT/AFDdT+ta9c/dNvoK4/CbX3RRq75wfYGVMZHgGJsNbJV1g9PqD08afatQFcMjSTKGSVIOgdSIIOkRM16l2n7HZ7ZNgZo1Fs+8p/8AqY7jqp9OleY4zDPbbUERsSImDH41r06hWISsqcTf8Bx902nwWI9oGXP7PDW7Aud9w1xrmIXMEZFMkD3gWzaZRWZ4qllXb2L5rcqqhs+ecgLsSVAy58yg6TppGtVeL4mzWktZLagEsSEl2LAAm45knQCFEATtUKSVBGhBPQbCYn12qZRTI02+qe9P8PBPOtTCjbHBGcqEu4diRIC3QTtJ0iZGs+Ros9msQCVIUMFzFS0MFjNmZSJAjWTpFBZ6avUQ8sqIrhtmrNeB39MoRumW7aMx079Pfg+JAlrF6AJJFtmAnqwBArkxhW1v/JfmVYSmMakuHWKhJri7a8CmniohUgriYsZcShnWjTUbLXJg7akwGKSIYJ6ax4aa/Opnt1zOYy8j+t6KmZtlcl0Rq9LE25FJV1orLNVzhhYVucWmVkmkHqxbDjlQd+1RFJMVt0861kaLlTIaEK11WipcM9A4XOL5Czc/U0qFN6lVlHgrK5ZZ9C5qetPFnrTwleea5CRxgjymmXUMGi0Fcurp6VGC2Sr4Smpq6CVUcLPfNXGeoa5IQwrSy0muUw36qWwx8VUcS4uEORZzHYlWg/0aQRr7xMdJo3GXWyHJ73L6x4xNZjD4K4zM15LzEBQpduQgZV1MKB4CIo1UYvmRSfCA8XwrEYpgfbM6GO6e6TrlhI7rmeRIqLiXZBygVFCOASULM5PvLE5TlYgzB028612BwWWwQDpIMzB72bn4aa029hmygK41BEOq6jzA+lHV235ULyblw+jyQdksZmacPezb2yEOUtI3BGoMRpz9aIudnbgzOli4FcAm0wuZrRzyBmKrm0HKdG616FiuD3tWVLR0kMjm2ymQZVlYHbMNPvTVC1+4CyLcuqH1C+2cLHIHXWCY16a70b7Y3H2/cLpaE55/fop8Zw9z7NltEvAU5ZBLiDLLOhg5dNDlJ60dguyOOuwRYPTv3LaFo0K5WcMZGnkKDdGEm4WzZj7zEk94hufXepcHh0zKwABGzDeeRB3Brle+mP2cdfz9RX+zGJDkPbAPMFl0J1I7xnT9TRuD7O4i2FKXbdkMO+zXbVkBlZoCMjM8ZcpJAGpiDSbDAto0E8/E7knxqa7h1LQjuxIUZrmUHNHeEiNAZ10qPXwxedkpLDx+QQ2BzB0v4i3fgEZhbe5kmAGS4VQkyY1msRxjDKl11WcoOk6GIB1HrW54XhmykEHNmUZTIiWXkdtAKxnGyTfultT7R557MR9KPHLimTo2/UayVVSJSiuxVjWjwKKeLdPtWGOysfJSfpU9yyVOVgVYbqwKn1B1ri6afAE9uomtUey0xkFSQ4Jla1upLRo02RQl6BtUMD6ezkc9yhjaJMmprYolKlcHOHq9lY9uoWs1bXLYNQtYqyngXt0eSnZa7Vn+z+FKjqfBly0rTaPoPLThTFcUvaV5+T5LR6JhTLo0pvt6416oyXwyrwOjmrI3arMGf4h9asmWqyLRIXc1wVIUpBKGFyMNREVORUWIuKilm0CiSfCuSbOCcE3cuKfuk/CGH/iaFtiNCeU+un5UD2V4qb/t2OgzMij+U2wBPqSfWirbif14/nTW1pcikk1JocbAyuQJbUqMxSTEgFhsJ58qxNviHff2ag5s65NGFxS05CxO0BWB30aCJrcPiAJggyBzHUnflXmOIslG/HlHQ+Y3q2nihvS2uueSXFqql11EPKSfsMCNORGYASdfnQ2FxcGDpQ+LutnUMdAMo1kDMS5y9BLT6mobxJeY8PgAKY2Jj1zU+WXqXdd6MtvJ0Ov+KoMMTMGrDA3SHG240ofpfEIzhg1fDrbKhaTq6KG194ZgRm6xl+NedcQPff8Aqb8TXquGuA27TwzQ9oMSCq2yGuKLa/ZMqFbMZJ6nl52+CDXrpb3VdySdR7xJnwHTnIHOtBpKKBaSeJybBOGcIe7qe6gEs7d1Qv3ix0UaHU78pq2wF/B2s65GumAfaBNcw91ULsCqGTLQCQug2op7iXLYu38yYZDFqwrQ+JuDcufDSW2QQqRzo8dxZ30AW2g923bARF+Alj4nWq8YD5suePH8/Nmj4fxhxm/gfZ7ns8gh5BBYuHJAAJ0IPj0ZxDtM7969a9sp0Zn7zTH3wWHlIFZNbrcmYeRIp9viF1QVDtlP2ZMbzXeMBfsmHlF9h8DZxRAw3cckAIWhSTsDmPc6AyVOgkEgVRYuy1tmV1KsNIOh/XjRNi3mBu2tHSC67GD9oeE7/MVpb/CbeLwqtbv2zcCgomoe33mQ2rup7gYKASABnWJGlQlxwR68qn8Tyv2MDfxFCnWpv2V8xBBBBIMiII0IPjRNvDgVIZbrefAKiGp1Bq04ZwxrphdAPeY7D8z4VsOG8HsW4AAzAE+0uAtqBIAAnLO2g56mpSydO6FPHbMElljsrHyBNde0RuCPMEfjXorYpuRPxgVNbxMyGAYHkwzA+c6VGPvKrVz/ANv6/wDR5iFpV6Hc7PYNiWNkgnkt24i+ihoHpSo6jwIzv+J8M16LUgQVFbqUV5+XYKPRxkFNKiumkaqERV4L/VPnVwy1S2Gi961fLrXMqRBa4woimNXYLJgxWsT284ttYU+L/RfrWl7UcbGHtGP9RpCDx6nwFeY4LB3cTdypLMTLMdh1ZjTFFWXkLDHzPo0vY1mWxdcGP4gUH+YIGAFX+BxTFyBbFwaTyK+o0+NQWMEtm2li33mJHMAs7SJM6ASSNdNfCrC9dtW19mM9xzpltgZVaQDmbX2jyCe7prvTNsPHsZ0rt8m10P4jdsok3CFjWBrJiCBG9ee4zEhmdgCJOg021mfH3fnVvxK1ZVibxcnQm2l1fa5ZkjYhO6J8tdNDVbZxOEhi1m8GLyAtwMiWvuhmGZ7m4BMDQHqD1df3jVSxzhsq8daJUOymAQsgx95lnzAYf21GG11q34/jcIykYWxdsqWBOe6bk5QQmhJ17zk6/ajWouD4v2Zt3gFLAzqqsNOqkQR+tN6K4pcNj/qOVfXIGrazpRdqM4jr5ny86seM8Us3mDW8NasaQRb90kfaiAF05CfM1BgcVaysjYe0W1y3s1xHUx9pVOW4IBAWF851qYxju7F3KW3Lj+xs+F4MXhaSRaPsxnYjKAVvsczAxmOTlPwiKruPcNW2MUqhcwFyS7BQSSHlJ3OZdB0gVoOznamwlvIGPtPZsquloKhy6WgUjMHKgCNdeetHYzh1q9csYlEUm20XrboWVyIzNaUGBdUkkAgAyDqVEMqCku/1M12OEm2eP9or03SoEJb7iDoo5+ZifWqN3re/8UuDixctMpzI6kIxEZlUIQx5SRcjYe7Xnlw1SUcPBr6W9TrTRIjsTCgmukmYOhp+DvqAytIDAagTBE7+GtMxFySIkwInafT1qMcF/Wn6m3HA7D417VxHtmCvqCDoVYcwRoRWhu2WsMmKtCbLkMEmT7NwRctN1+2nmKzmHXWa1XCbmfCuh19ncHoHB/8AZW+NdnwVvg/nX8QztFhgct1TmDAKzfeIAZLh/rtlG8w1U+Fw5do2HPyrTWrJuYEqNWRXQT96yfaL8bVwr/b4VV8IwxVJbVm1Plso+GvrQ08s5ajZXtLXDkKAqiANgKI/auW9CF4HjTM1XchWuDkw44id6ntNoKECVPYBmIoDswaEKcoOS6Y/wTSqezgSygx+NKmY2LC5ErK/if1DQ7+NTAPFPyUWBoKxX2xdR4Amsv8Ao1GLb/o1aoARTCtc8Fkijt2WFyasw7CoG9/1omdKoyyiJXaoMXiciM7aBQSamNwATWC7TcaN9hZtSVmP6m/IVeEdzLRryCXhdx+IAUanQdEXqfCthg8MmHQ2cOMxGty5G5236TtQfDMCMOmQHvsP4rDfX7C+m/StH2exFu06s69wEGFEktsszvqZ9Kf3KK2x/P2FL27eF0v1KO9wx9WuFVHMuY+WulC3+J2cPMOtx40VPdH9wnygfWl207RAu3sjDliWcEkrO6qxJIjUaRpWDxF4nmfiT5nX41MYZ7eS9OkT5ZPxDGl2ZvvSfpHw0qA3yTE6afr8aGJ1pBulGUTRUElgucT7H2agNLc/1FN4Vh2ZhbM9/KLevNoO3OqgtVlZuOotzaYSSVbKwLbrKNsw3GnQ10lk6C2L3FekMQeWn5069eBCnMJjUREQSADproBTcdezMXbnuQIk7zHjrVW92T4VWKLOJouG47KwIiI28fHz8NfKthdt4ixat3yR7O/JGXPsMsK5nzABJMA+NebYRjIj4VobvaFri27V4yqZVRlaBbt5v4gVQsvmGXWRGUb7UwnwI6ip54LntRxq7jFVboAXUqBoJO5U151xDDG20HUcj+fjWmw/EEtkpmJTMWAbL7Qie7ngctdtNTUXFLAugmI6Hx6Hxqspe51L2cJcGSLUmumpL2HKkg1CbckCRUrA3JyxwOF81pexN7M1+2ftWwR5i4gH/maobOBmtB2Sw8YhVQ5S6upaJA7pYEjzVTQ7MbeC2yxx5NT2dIyXBzFy1c/6v4J9Nj8aq+I28jZBpl7o8hp+FWfCyF9rJ3F1fVLbOv8A3AUN2kWMQ/jB+IBpWM+RKXZW+00AouxZzEAc+fSgiulW+CxARcxExy/OqXzcVwN1NJBeNVbeULpM6nUyDz+VNw12Yjef19KouJdolu3AotsN4g5pPPxqz4QxLAERMb9N6XzJR+IJC5p8mps3BAy95eRMgn0mlU9u2kCR8hSpquS2rnwJWWrc/qTZamI0pgFS8qTfYOPyockAb0x/CqvHJdY/w6l4eWiH3orpkobiitTlg5cHe9akZtKjve9TL1tn7qb0GMXJ4QfdtWWUva3FstoKpgMSD5RtVL2bwmX+KRLH3OcCYLR5/h41puJ8CuMhW4QJ2Ya5T1oTD2IkjTTu8gF2QfCKccHSseSn2hTr2ryH4XDgasfM7wNz+M0Bx/iyqDbsydZLk6gdNABPMnlVnbzMIt5QxMSdBmImT+p12qXifBcNcsW1Q5MVbDe1Ut7TOQZIDEgEliCMuwJBHSNPslnLWSjWMcP8jzDGtqRppG3lP1oK8QToCNBMmZPMjQQPDXzNbrB9kEP+oWY+GgqywnYDDYgXPZl7TW2C+8XVjkVjIOo1PLxqv+oU5az+g/jZHLPL3aQBA02MQdSTqee9NitnxzsBibEtkN1B9u2paPNBJHnqKzJwG+u34zqD0Ip6ucZrMSPUi/ILhklvdzAd4rJAIGpmCDHlVle4gTMzlBm2JKhCSTMAxsWH9xojhPZ9rskFYQguM6KQvWGYFtj7oOxrdYDgmHCAixaJ0gsi3DI2gsDS2q1kaFyWilN8HnlywXRnDJ3QmZCwVoJCDKpjMeZjaaqmtd4jpufCt7xbgAmVUKGGw0GkE6Db0oDH9j7pGayCymJTa4vLVTGbntr4c6Hp9dVN94yMWwaiZjBsIAAOfMTmnTLAgREzIPPmK3mB7IBtWLw2YkW4CrlMhSGkk6Hw09apOy3Zg3rpDXBb9mVmV9oGIYgiVYR7p113r17guJOHzAKjyD3pyxzO+66k+njo19qpUtrkkxKzfjMVkyeJ7PN+zixaY5Q+coyoxdsuWVfKGXSTBJ3I2rM4OyyXHtlCVmHUMHIAMKwbaToY11kVL2m7TXLh7hy2w0ZQYLxzeI0P3RoKb2euBjcuKVBAWVA0BkkED+oD4mrqzyL+nnok4Hh7KYoC8iMjnKpdQSjycu42bUeZWt3d4hZQZbQCnmQAPjWB4qfad8biAxGhO8MPHahMRxht2I13OwJ5mqO3ARQckaHj2CsXSc4AMe+oAYHqY94eBrKcFttYxN5boEpacLGxJZMrA9CJpWeIM5IQ5uXgPEmjccVyAn38uVz1VZK+up+FROzMG8B6U92xvgdw2SNTqWPlNxSn+Kl7ZEi6Y+6uvjB5+UU7s1ZzAM3O7bC/2fxG/wC1SPWoe11hmul5hTA5AgAKJk+IPxpZLkooKc9ufoU+FxWuVo860mBKKO9DA8uVYq5hXnusDO2buH4+786MwrYhYVrbkbyBn0/tnSiSgpoYjp519xPTuGiwR3LaKY3MTy2086HX2Zcsq6jSfloKy/DuIwADI1gggrHPWa0WGxKldCB6isbUt1vgXkmn1gssxpUCLTHUK5B5hGYHyMa0q0ak/Tjx4QlL5mXCtTnfShw1K+2lB8l18preC8BU2ld2JLAGBAABFVfHuFCy6lTKtMA7iP8Aes3c7XYiwAiXIUbSoaPKRRFni1y+c1xix9AB4ACtCdsfRxgUh/cIb579aHsjwwXS7sTCkCBzJEyTWcxR1oYcZu2JNp2QneIj4EEUpTJRsTYzblwNr21spbtrBOZidCdwB+OYrWItW8xMmBtP5U8cZu4m0WvXS0HQnKIErMQBzigLHFQFhULk8wVVRsJk6+ketMXydrxFAK8RWWaK3ZVArQACSA5KxM65Y1Inn4Vj8bxMLcYg93NoR0+8D5azU2IxF4kZVVQxkyA+sZeZjkI05Vl+PXmDHN7xOvugagHZdPhpQ6tJ6ctyHKtSpcNm14R2hFy4qllMjkrzM6Sx7p8/H47PsTbUrfY3Bna6xNoe8nfdRm8wk14AuIYmOvIQo26aCtz/AMOu0K2sTbNw926PZsZgBp7pJ/q0/uoeo0sI7ppdr+PgJZY5Q25PaEVVzFp1ELE6T479Kx+L7OW8Sbly/fVCggnKpLKJhnJAnTzPjWru3p9axnatbgBcHQA6Axpzn50totYk1GS6/A6ql2JrOGwa7hrWHsnD2sRbuFi5IULOYMQocrMkZdOne0iqvhnFmtm8t0Q6N7jwpRcgMEDp3jm13HlVQl1SDm0DAAFye7ozDKw1zaCDyMUJ+yLZuKbV64b4kyo59dRrImQwMzrTVtMLct/+DsKnR2b62ouZYgiT861nC+C2xblmIjWfx1jXyrzbg/7QpBgKAABm57awOdae92gvewCM4zZpV8qhSundyncgzrNI6eqqvcp4ft2V1VkppKDJsdg7YdntR7QwGIGX2kbEzs0TWV7W8Sy4e4AdWhD5E94fAEetT4jizOCjkMNQwRjbM6jYGNufjWc7VW7f7KTazAKyAhjsCGUfONpoNdW+6OeeQkZKMGjMPjZaW3Ecum1aLswAEvOCDtoNxlOb4+HgKwyXdda13Yi8CbieGb6H8BW1qswq3IBXFPhF2lq2w0YS2w2gfoUFhMJbZ7iXJZVPdHWZj6UdxTDuuQ28zJvkEEKdCY15/Q0SnEAyCSgUksMltVkcjnJZxOhILV1M4zjvj0LScoLkaoSMlq3ljTKIG+xaTp5mqLjFg+0W3IMwxKkNprAGUweR31kda0d1BcTvEMoIZEMuGOaddIVQMxJlTMb6iq3hnCmV2vPJZmkTGp3BP8q7nqYG9ElLfgHC1rOOA7AoLSk6fwkyKOt59XPoAAaa2NKlXQgMhkSAw8QQdCCJHrVL2g4stt1trJAJJPPXmf5idfhTBiwVnwqK+HkntFVxFO+xAVZJOVdhO4XovQctBypmFxbK2YbzMzzqW4ZOvjQkQapJ8s9XpP7UX9xcjiNzfMx56sWGngeXhpFS2Me/NmPmc0GNCZGqn5UJhxpz+um8fzDfxFcAiBIPLw/2NDbNPami3/ed7leuL4G4xI8K7QCbaZY/mifI6jbbau0xGPCMG1xVklhdvwj0EUsV7tJRXcVtWf5POL5TGdoCcw86uuAt3RQnFcPmNG8GSBRJS+FIXjjeF4veqHjXumtDjFqox1maEuJIPL5St4Hi8ttUcSCGPWDncAxzGm2+lDtj7QBIaVHQEnfpEzptUt/DFQpGzB00knOo9qoEdVNz/pFZBgwvZkYld5nn15a+NadK4zkV2qT5NSvEhAYe1jlFo+PNoB2O01QcYxxcwVI8DEip/wD5BiMpW6BcG+rOCembvRzblzrq8etkg3cIh6hgGnSNCRp/ii7svvgPDTuHOGZrECWjaYEsdB5npv8ACiOG4yBlOmsj5T+E1aY7i+FaBbwpsgtLfxXu22jMFL2yRqAxAggamq9sNaZjluW0EEiRcA0WYA7x1iBJ3NEltawEhW5POT1zsV2uF9RbuvF1Rz+2ANxHPr/mtTey3EM6iNa8HXC5IuDGWs3dYAe1LyRrHcgFZiJrR4HtpcRYa9buaxLIQw21MDbXfnFed1X9Mkp76X+AzFyj4LntXhlzqluFB3PgIpYG0tpQUWZMFtCTz84/zWXxvH0d1drgY7wuYAGSIMqPPSdxRa9rkVYVZ8AI8tTUzov2KOA8d1nZorzXTGoHgKhxGHLkm7maBA1kfr/NZ1u11wnS2vxJo/D9oFa2SUb2mkARlO8yd+Q5VSNN0PH6jsNO+8E17Cp4LAJmCwO5AAUHU7a6eIqpxKmI0uA7puRPPwO1E4jirEyLYH9xn8KrsXibrATCgclBHoTMn1pmtP8AyDWUZXRnsRgHFzKEfyI8/oPxq97MYhbLtmPRSBMjfWI1Gu3lQ+IxFxjLOZ8zy/X40FcYpqp1n60/KXqR2mVJelLB6Hj+MWHXK91AumYhCXaST3lGpbMzgzpBAA3qo4nxdFRf2dMyghGY27as/vEa5BlBA1iJKidqzNt82p51eX8Nks2ToM0NEgk6EhiJ/n+dRR8DwkG12mrjQp57Lu0CLS+2c+zyMxRYVnAyFO9uoIfYQT5CKFxvaJUtzkKECLdqGM6aG4/ManxqtucY9jY9neRbmpNvU23QEhiGaDmt5lVgpAI1ggGKzGKxrXCWcyT+tOg8Kn08tNdGTX8XaGX8QXYsxkkknzqx4fiNIPpVOo1qb22WI35UZr2D+C4sNOb+r6f4pt5dadhcP0MwoJE8ydSB51zEjUeVLNrcz0P9Onu06z4CsIQdNDrpP189vOpPKdvlMzHgdx60Jhp1/X60oiTPM8/HzHjy50PybMH8JMY/m/t1HodZrlJTp7p/tYKPQE6Uqaj8qMC6S9SX1Z7Ha7OXTzT4n8qnudmbhEZk+f5VaWeIEDUif141J+9R4Uk4pM8ypSaMxf7FXm2uWvXN+VS4PsbeQ63LfoGrQfvYUhjyedQ3Eja85KbEdk7jf8xB6NQtzsQ5/wCcg/tb860H7aeprhxB6n41GEWe58MxfH+xlxMLe/iq/usAqspDKTBBn+Y15PhbMEoNS+kGRlYTGVgdD56Ga+h710MCrbEQfKINeQ9ouEBLlxSAYOhjcciPPSj12uH0D1Ri47X+BjbrDUdKSGdK7i8PlOlT8OszE1abSW5GtpbpOW2SJsPwzNrlmrTD8G/lHwFR/vEIIFQPxhjsfjSMndPoeVqi/hiiwucDn7IPwqnx3Z4DVRB6cqJt8UeQZqxscXV+6368qqpX189kysrtWLIoxxwmUwRrU9uwK0PEcICJFUjNkOopuF7sQP7PGlbk8oKwuEmrjD2bajUyfCs5+1E+XTlRuFuwNTQ51t9sFPUTaxAJxmOA0VY89arrmIZudK/cBOldtgD3jFTGCiugtdUsZmxqWp3pzYAuYA23ogY5EEquY+P5VzC8QuMdTA6DSuzPtIs7KYdLJX422bTRsABRp7RvbtLbbI2udSUGYFkVYzDcAAd06A+QibE4U3rijkBJ8elFvwgNo0kDkOnhTFV2EmzJ1tkbPh8GJxWNZySdSdZp2HtudkJ8ga1t7gJHuWwnif8ANDHh7j3mPoaYd8ccIQUfvKzD8Kvt9iPOB8aLucFygkspbl3hp5cpoy1ho94wKE43fAUKAdeZqqnl8HSz0c7L4ibxUknuHfWYYfSau+I8OXRl842+G+nhWN4bihbxKsdg5B/paVPyJrc3n6+XzNA1UXGaa8mv/Tr8VtexWYbBXJPd/Ux5+VF2uGuSZBBB1B38z0NFcOvkEwY0P+dBuI0Ph5VNJLSCBt7zROk6MNDvQ6Zb54Y7rNdZTTmPYGeGnrHgDHymlWht22j3V/8A3j8TSrYjRHCPKS/qVrk22bNXkUQtuqO1iCPtGfLSikxT/emax5NbuUTFPBbJh4GsCoLtwjagA78/pUYLE1GY+xfkKNxtRNR3r7DmfjUYQ+XlUTWz1qVFex2SM4m4ftGOlV3FMI10SdWExJ5cxVi1tvKuGy3UVZQR24834lhIJoHDHLI8K9A4xwbOCRBP62rB46yUfXQ1Lhxgd0+pSeJAGLbvUOHNG3rWbVfUUGV1q0MYwacbMjheNOF6o6UVOEH2p9Fxw7iE9w1DxZBQGGMMvmKP4q0gUu4KNiaJjPhxZVI1O9tQ5auU5sFvWUOIhJvnlXVM1Fbom2tQ0kLTvk+2SWrc0bg8JJ0Fc4bYLtlAracP4YEAkiaGxedpXWeEsANpOp1iPD0rl3hd3kzDyatBlA3NSKvjVNos5ZMfewNwbs3qKh9k42APnBrZMw+9UbZTuZqdpGTHmyTqQR6VRcauksFJmDXpF61bykxXm/FrOVz8aLDgjOSixoi43nWr4bjPaWVJOq9w9dNVPwj4GgruDsE5mksd4Jqx4LwvNm9kp18yDE9fWuvvhKHOVgLppOueX0GYVtz4T9ZH4/o1YWCwBInQTMHQeQk+lVWGIDCRInUdRI0q0ue0F66okKzFgTmgdNQQZidAaSUVnLNDU38KPaDVYff/AO0/VZrlR4jFlWI9ir7d5r95CTEklVMClTkGtqMmShlmxTAN+i34RRicPYdfQGtUI6/H86afOqPbnoDFvBmhw9/H4H8q7+735Bvga0ZmmM0Vya9ieTOnhr883wNMbhL9G+BrRh4pG551bcvYgzP7rfo3wrg4W55N8K02agsTjkWe96DvfhU7kSUTcNf7p+H+ao+Mdn2ug93XkdvQ1qL/ABYfZDHz08dhNVeJxtw6rlHpP41OTsnmeN4ZcsuQRlYcj+tRQrKre8uU9Rt6itxxZLz++SwGwgadYisrxAZTqDHWPpUNZGK75RK+7g2Oq6+VRpgLhPump/bLyamtfPNvnUbJeBtaxjlsC37xE+H5UFi75c6VMMvUVNcthTlzIdtVYMNRO4+ddGvDy+SftfgqPYnpT1w56VYxvqNNNx47fD8KaLg2lSegOY/Ki7n7A3YmDWrJFWXD+GXLrBLalmOwAk07DYW4x7tsx1buL89flWn4ZhfZjXUneNvShSsKt4NJ2e7I+wWWKG4d9ZC+A01PU1c/ur+n4/4rO4e/cHulx5E/7VaYXHYjmM3mPqKqpZ4AS5C34WeWX9elC3eFNyK/P8qtsLdLe8pU+pHxgUeuBPMfOrFcmPxHCn6r8/yqFOEXD09ZH0rZ3MCeg+P+KAv4ZhyPpUrBGTKcZ4e6WyQyzz6edea8bcZweUCY+depdqT/AAykEErz1iefzFebdr7IFxcvMD5V3G7BKBMPj7a+7ZH9zT9K0nDnulAZCg6wo/PwrKWLZ6Vr+DSViKS1iillf8lpdEOKwZBzjXXvfnRF6/semU/ERRt9dDt8arGXefuiPSlK7NywyysbwmOu4hSdZmlVfdGprla9fyr6AJYyz3m1+X0on8/rSpUu+yI9I6p38/pThSpVJZkYFQYjTb9a0qVd4JKbitw6CTHSfOq0jalSokSr6I3G365VGw/XxpUqKio3/H1oRrYJMgHzE0qVXiVZku1WEtrOVEXTkoHIdBWMnU0qVXXYero4zHXU1225J1J361ylUDWDX9nsFbZQWtox8VB5+IrUYfDoNlUeQA60qVLvyDkWNq0vQfAUdgEGbYbdK7SqjKFplGmg2qe1zrlKoXZzJhVlgfd9aVKpkUfQ+5VfepUqhErowvbA/wAU/wBJ/wDWvPuLf6g9fpXKVcvnZy6BQaJznqfjSpVSRITbPeX+ofjVm3uL6/SlSpS3wQuwA0qVKtOv5V9AEu2f/9k=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img.foodnetwork.com/FOOD/2003/10/16/tm1b11_sunset_sangria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3124200" cy="23431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CEAAkGBhQSERQUExQVFRUWGBYVFxUXFRYXFxUUFBQVFRYXGBYXHCYfFxkkGRUXHy8gIycpLCwsFR4xNTAqNSYrLCkBCQoKDgwOGg8PGiwkHyQtLCwsLCw0LCwsKSwsLCwsLCwsLCwsLCwsLCwsLCwsLCwsLCwsLCwsLCwsLCwsLCwsLP/AABEIALcBEwMBIgACEQEDEQH/xAAbAAABBQEBAAAAAAAAAAAAAAAFAAIDBAYBB//EADcQAAEDAgUCBAUEAQQDAQEAAAEAAhEDIQQFEjFBUWEGInGBEzKRobFCwdHwFBUj4fEHUmKyM//EABoBAAIDAQEAAAAAAAAAAAAAAAEDAAIEBQb/xAAsEQACAgICAQMCBgIDAAAAAAAAAQIRAyESMUEEEyIyYRRRcYGhsZHwBSNS/9oADAMBAAIRAxEAPwA4AntTnEBNdScRIsFz78GuMHLZKCngqLDYKo5drsfT3EhRPVl3hd0micOTXuTaNQOFlfy6mCSCFZLk6EtNdlFimT8bR0vgCyiCDVOiCJXWlc0JtWsGCXGAp0RJvSJXLjVFTrz2nZSqEaa7EV1q5CSICSEik0rpChBhXIUhamgIWQZpSAUpCYoQaWJFicuKWQYAk5OK4FCDGhdK6QuEKEGlqZUYpE1xQeiEIYk4KQBItQCQkpjlI9qhciQgqNQnHUkZqBDsWxLmhkGZ92HE7JKy9t0krkaKPQqeCBCdiWNbvYCOv4FyrtTENYYAl3Qceq5Qu4l3/S2qNOzPKVqh1BmlvlvPBH9hPqlrmwbH+7LuJr6ALEyQExzw4Jja6FK+zOGiW1TFgi+XsdztwmY2lzIAHJ4CmoYgiwEjukQSi6NOR+5sfiqWrm6GPqlu7fVEH1CBJVLEYqBdszaenqVabXYIY71Qn4gaRpEk7DlCMRhy+pcyWxI3a1x4tuVfo03udDREj5uIJ263F1ewmVsa6wEduTyTCwZnKel0b8EIYt+Stg8IWtJcJmA2fWZj+7d1cq0GwBME9ArIwxqO/wDkD89ArbsAOPSeyZiUkvsLzODe+wDTBYSCQfsY7hS0afLlazDAAidIng9eYVWq8ny3Ataf7CbycXT/AGFOKkvj+5HiKgGyTMZESoK9Eken3/sIe0Pc6OidetmWUV4NE7ZQkrrCYCWhVFnC5NTi1RVakbIkJGldco6TpXXmEKCcKamuxAiRdc+KjVgJNScExcfiGt3ICHRB72qEqhivEVNu10IxnjNrRtCW8kOrK8kjTNXSsPgPHhq1207Bp5Wyc9WRZNMc9V3lSC6hriEQnJVPFtsrLSocQEGgpgN9AyuogaSSVwH8zYYKgdRceU/EY1tMz9VJTxIDSem6zbMwDydyST7T3WjLLikkLhFybbCmHzg1ql26Q3a8zbcowwSFmsM3S6RfsjlDECBdTHL/ANdhnH8juIcGkd7Fcq1GtAdxsfcj7XUWYy5tt5H5VWtcNDuDJ9gf5Uk6TGwinVk+NxLQwk2EW9eICzTszc4ta4SHHjcb7/RXM3Y6oGGm4HzaewLrT2P8pDw47SDqh0ibWgETEc2+6yScpWkdTCsWOFy7f8BClW/3NMxtZFcNBkbXj13WexZ01WuF5sfXf+Vfo4qGSP0uB+hEpadSdi5wuKaNPRpwF15UNHEAi/KeHRuTC6HjRyXd7G1qUj8eqGf4vmkwYRKpigqtY2lTimS2gTmrgJ09lRy0nUVfxdIEGN+PVZynmz2OPl9kvLljj+ryKlJI1JakEGw2b1alm05RCnTrncNb2mVSM+f02BO+h+K+VNwlRrrRfum6HfrI+llz/JaDtPcJybiPjC4vQzHVdDhCfSwrqo6BVsPQe+rOiWjYl35RyjitNohXhUnbFZISgUKGXNp2/KH5xU0g8IrjsaCCQQsjn+bggt3lHJNRVC492ytWz6o6wMBV6j3G7nElUBiABCXxiVw5yk+2KkxuMJiGmFn6mTlzpe8kdFojSBXG4cFHHkcPpK2DMBRZTe06ZAIK1z/FlOwDXdECODI4UVWiQNkxeokgqbRuqWKEDup3tkLPeGH66Wkm7DHsbhaJggLbF3s1JpqyvpUNQKWruoq1SFdhREWpKP4ySrZaihiM0JqOub78AwnUc8DPLAB6lR4jLS18i4JECTYKzXylnzOHWbXnj8rFFz2zuezjbUTlTHagNJv1m49OiuZd4hqNs+KnciCB0kb+q7gcjpiC6WmNuDO26KDI2geXbhMipvaE5FCOmixhM1ZVcLEO6bj2TsdmLQ6DAj8oPgKVGjiHF7g1xZaTDdxv3t+VjPFWNL8VVMyNUAAyPKA0ER6JnOSj97FwwqU9dUbLL8wArGIhxNuJWmZUBavEmY93DjbvsUfyjxVipFNv+4TwReOpPTuVTHJwVDc2K2jTeIMXoqNHD/8A9N2U+VVnnygSHcn0V+jkDKhY+sS9wBtMNBO8AXPupKHhx4fDSQwHkmY6eqU4ylK0M92ChxfZYo5gQyCfM0kW7Hf6Jzc+H6pjqNvdXP8ARWNGxPuglfw24PgGWkyL7eoTpe7GqMSeKVjn5xqcYcIPyq5QpPG7pburODyemwbAnqVZq0REcQm48U+5MTkyR6iYrCeJfiPdDSAT5Qd44V/AZC97tb4aDeNyf4U7PD9P4wcLAfp4J/ZHwQ0XIATfaU0ufgyyhbO06baYsB6Qqrs0a4kCSRva31SxdYadW7R057IdTdIiIvzH7IzzNOomrH6dVchY5+uxsD9Sh+Mw7d9RsDEncwrGYV3AgAdfN26D6oK3BvedQBJJgSbAdVknJt9WbsSUVp0G8gLiw6jMWJ7np6K5jmFzSPwo8HSFJmncgfc8q1Qw5I1Ot+SVoinx4mSbXNzAmMyi86yOI4J7rNYrCyesT9lsM5eYDWb7nsP5Wb8P0w2uW15DXEukzeDcWWbNiUmkhOfE8mN5PK/oDvwo6JMprU5vlVEDVTcPN5gwEHS13ygnqhFOmDws0sTi6Zyih8JcKtOZvZQPYVRQAdbWI2Kf/kyIcAe6h5hMKv8AJBCWWEU6st+V4j34Rt2JWR+I4bSEUwGZh8tNnDdasU1VGjE/ATqV1Wqulce5UMZjQwXKa5GpRLGtJAXZ42d0kLf5F+KNXh8Rcg8G0ibBHDgtcEWbYm2/T0Q7G0g27bgqxlOZahoJuNup7JMdfGR05O/nEnxdHQPOYJHz2AvNiONirJouNACm6HafKdx90q9HW2DtIJ7j14TcuxAYyCYEnSOjZt7K0dS2Cdyh90zKtyl7i4vnVNyeSs3n+VlhaQ03sY68L02tS1ExyqOMy3qLaS517AAW91HipWg48vypmEyXwe+q7znQ3cxdx9Bx7r0LLfC1Kk2KbA0kgEnzOIHUn8bK3koa1g0gX7cbK6XhjoN5vE3n+2UjC1bBkytSfEu4DAgX0xFt5txHb+EQiEPwWMJBtbgqZ1YHlbYcYrRyp8py2Oq1BIUdZ0JrqoCq4iqXGNz/AHoquZZQOnFC/HdCMbmtRz2ilAbfUT821tPS6nqYV7ubdk7D4AAFL+c9dDKjHZBh6x1QN4UFTBVXPl1x1JsPZXX4B4cXtEQLDkq1hWlwl1uyDg5fFjYTUPkqJW0BpgAD+UE0vpva1zQ6x1VLbg2Ed0dqG1kJzHFNbuZJ2UyRSSZSE22Cc7xZlrBcmSB22UmCpvZGr6cBS4YtEPeILjAtNvXhFyxhbNr7FHHj5bvYMmXj8UtEeFwYe4FwCIYymdJ0xMW6SmYDY/ZWiJWmMUkZZTbewI3BQ0zJJ3J5P8LO5jgQHEtBJ6StvVbZZzO2QCRuqZMa4h957+5m8FgW1CS4hgE2PYKzVo020nFph0CL/ZVmfBFOrrqPLyAWiBGqbyVD/lUDQc0/E+NPliCzT3m651RRzkQHEX3gWXWuDj2Q/wDyIPurFDECfVLh9wst1KTen8pzMLO6bRfc7evZTOxMA/ZaEkwFWrQ0334juuAaHaiP079VKReXGTx0Hoq9XGS8A7QVIxVloOmgVi/FQBshObZsagsUq+Q+d17SY9FNTyZsQU+4RNrzICteVxaAZK3quJnuwF+4j1FuTWIDzZZbMWVMNUDpm4MdQCtdRxQLA4GTsY5Q3PMu+NBPyj9ysclFxtHoIOUZ1INZdjRUpteydLr9Ldx1VWvTBJncWBmTCWW4YUqYYD5Rsq9CodbiTafqhJ6SYIacmi3gWlsAmbk34HCrYjNPi6tPylwB7sbA+hVfNMQTTqhhvp3G/f7ShmS19QdokgRI5AI3PumOXxUUWx4+TeR9mmy7EFstiNJgd5k/srmKoGrANuhQnLcRsXxLZE8kCP7KNtx7QOo7XCEYqUak9CcrlGdxWySmXadBN+D1i8HuqOJdUpkO1Ej8GLIgaoePx/eqqVsUAdL9js7+Vaapd/oUxvfX6osYbHl4uL7g8J+AbJLiYN7dJVajDWn8+myF4zxIKeoNaXEbxEIqSjTkyrxubaggtWcWOlpknccGFPh8zad7HosoM51AvLt9uEOo4w/Ga4E7yTMiALhUfqeG10Pj6GU1s3+JzICwIB6kwAOt0IzDxTTpgtYdT+LHTq4l20eiBYvMdTpvH0BJtuoqjXwQBA33m1uCL7pP4uWTpD8f/HRhTmaBmbVPh6naT6A+/Kq1awLgXEEOgg9QqGAqMEMeInYDUAZP/rxdWsdlYIAYS2NhwDujc2rWwTxYoyp6sK1aRsBtz6Ln+D5xG32TMFWcGgOg7C3EfsiJqCPVdBPVnGmqdEtCpBjqrupVGFohPFWyupbEuI+oVmvFJIpOLd+PVaIvBbIn147fZYzxzmAYxrZu532FyqZZfBsW1RncZlj6cfEcLtDoBkjVtKpPeALKKrjC7nf7qs+quS9vRlC+GrhzbgHjuuOwrNR3bYEe6FUcQR7qepjSCPRXVECdPATcPP0XK7ywguhw691R/wBV/vRKpmJdYxCa2vACatiuduipOxNwSfX3THSQYIjuq7qXVwH3Q5BRdrmTIXNSgp1gIEk9yu1XRIRbvYbGOxF0kxtFxuGk94XEOLIenYCo3Q0iwLQR3V57wWj791gMVVqYd0NdIB+U3H/CnxPjIuZoawhxgb89oRUqtHp3ByqVmsx+PawQTvxzCAVMxMnRsdlFhMsxNa+nSDHzW+xv9lep+HCxwD3zzYR+UqTk9vQ2HGK4rbKVfMCxkN+Y7lVMnxha8HZ3MW1CZ2R7HYSnSENbOq8m4aOST9lQGRMqPbBc0k+Vw0uEg87QFa1fFPZZKfHlWgwBJ1AaZFux6HsnU3ETp8h5G7fUHhcqaqXlcJ78JzHgizo91erdFIydbRYZmIAEQeSQeQpKeM13MDbvf6Kg7BAedjrxzcX/AAhj31GVLtMcwYn6qsnKP1DYY4TviF/FOKc2kBTdpLzBjpE26bfdC8qDXNBdvt/K7UaHvn9Ii3fr9oRDL8IQ4iPLMyjuUrBUYY6A+NeGEyLTbuifh3KqlT/ce0BkHQCImeY6K7isopuLdQAEixNiZmI5lGMTjmsAHtaPLwDB39FbHhSk5TZXL6nlBQxrb8kDMtY0Q8tM2jr9eFXblFIV2S4tgkhtjqHS/wCF1xjTLxUadnctnryr3whUGk+YD6g9QeCmxjG9IzuUoLcnsp5vlrTJa2OYFrjkdDZAsDmhd5HfNwev/K0xwrmyNWoXjUNunqs/nGTuI1ts8Xt2Vcqd8kv1L4JQa4Tf6MvUK5Mg7jpyOqyv/kjNK1KjTdSLmw/zOHEDyz2J/CMYbE62Ts9u45B6KPO8O2thn0i4N+I0gEib7hMhNPsyZsLul2ZXw9/5VqB0YkagTZzBBHYjkL0zLM6p1WhzSCCJHX6FY3w//wCP6dKiC8g1Pm1gC3YA8JMqfBeWnaZBIEifRDLlUGT0/pXkT3s29bHBrbmyw3jbMWODALuBJ9BEFEajW1QARLgCQNw4dQeT2KD4jAs1C3lPXr07Kksjkq8En6O4tJ7MvUrzsmGorueZPodLJ0m8oKXwbn3S1jONLG4umWPjLoxCWDwprODWCT+FzF4J1MkOBHsrrGvJWjvxU5r52VAuXRiVHjBQQfVhRGsqn+UmmqosTJRaNdabKMkNd+o2YIk9eyyNKmXEQvQaWbRTa1o2AFvRaMeGN3IiVmhpYZjQAAICSzIx9VJbPdiWD2a+Hg8Ezf0QrJvDjaVUOqXcLgcN79ytfXdqIaPdDs2wZEEb8+nVcnPHinKKO9gy8nwkwi3GtYZIse2yWOpteGvBBg7i6olw+GNUA+o36QllmLAqOpWII1b+oPtssuPLKT4S6f8ABo9tJc49r+UCPEIJDiJhsT6Sm4TEOY0lp2JIJG4B/wCj7rQMdTqnT/8A0EmY2t163Q7NsvLdQaNLIHU/Lz9EZYnH5o3YfUxaWKSLz3fGp03kAHc/VCs6oao0sk7yAJjmSiGXgGmzUYaGjfk3+yY6uwuM/KfLYnYcyNrq8/kr/MrjfCWldWA6eVl7CWOuCQW7e191Wp4wsePitA022/jlbbC4FsOHUk+vAv6IT4pyvUxpadLwbHn/AJRWJqNsP4pSnxrsmyuj8SXhuhsACR8w6x0Vqrj2sbaDHA/Poh9PNtVLSBcAiB1Ai3aVBRqhwa7TANoN4A3+oTJZOKqJljic23LoMOwHxKIJdqkh7TNw7p7Qf6VUp/FfU0vuB+oNsW32vAMxb1V/DP8A9os6WvPsR9Vbo1vKXASRuB16JnBSp/5Fe7KF6vevsQf4bHUyx0h20zuP7Kiy3GaX6D8zbEH9QjykxzH57qZ1U1GyQQ4HpAiAhdVgDg/nY3vv/IQnLi04hguacZf6wvUxhY6Ddp56KWtEKjUOpvoosJiiAWu42P7JkZ06fTMs8aatdrsEYyg5taW3a6Qe0Cx/ZVW+eo3XLWtJAcDBvG/a0I/isQGgvLQQNp3Pp06z2QDJwBTd8Qm5kTxMbdlnyLh0zZgnzVtdaNIzCAN0guv1Mz7oZjcA2S1+++3A2go5TwztAAN4tI2PFk+tgNbQHAaheRw7smTxOa6MmP1Hty2zKf6S9u0gfMDy08Efun1cG57Q/TDtnsOziOROy0jGy2HRqFrcIZiqmhwa8eU/KfyPbf09FFiUF3oZL1Esj62v5BmKysGlpA3B3vusDlvhKpUrPY46WNO/VekYrHaKwaY0ObIPcb/smMphtUuizxHuFqil4Odkg3uXnaMbkE4PGOpua5zHWD9JMHhbvE4Vrmw5oI6EKxh8ODeB9FcdhZCdHozONHj/AI6wTaLmuptgGQQOqyoxa9nzzwxTrCKjSeQZ2XlefeHjRqlrA5w9CYQVFZwa2DP8pTYWuS4BVjh3DcH6KzgqXVR0LNDharUcwTwsgRFwVcwmYOCoNN0yISQWlmnlCShSj0LBVZV34Oqx5sgWXvPxI6/wtC1VguS2a5Sp6BeMy0NB5jg89roDlODIxIdJIAdvALTtELT43Bmo5tzAkET12Psq9LLRSmZM8nf3WSeH53FaOhh9Uo42m9sqZfiW0S9sz5idI3gmbdd0UOKDoj1WbwAcalQ1QA6bAExp/SRPYKw/MQx0HmboRk0q8FpxUpa7DWMwzajA0eURFukbRws/i8M2Gmi4kCxaZ5M2NpuBxyrdLNRpvxZDTjjp8umNh2ExsNoVM0oNbNnpOabVhLKqzi8uLyQ0aQAN+SPXZXK7h8zyBvuYH33QrCY80qXDnEnTFtzJJ7X+yhNQGdfme4CS7ZoNwAPSTHCqpKKofLG5Tb6XWiKjjB8UFuxJm3H9urlO1Mt5a6J7FC3sLTq/TMD02sibMSDIkXaD6uHH2S31bDkaT+P+0WMvxpD3arCAB0kGLni3PZFqFeKnZ35CFYLD03gxcbEHtKvVKQgRwm4nPjZhzODlX7BN7kGxLJc4jjcjYwfyrlHG6mwfmG/fuo54CbP/ALKoywm8Tdiw9WWyREifdJ3kaX2niVMymAJcUHzvH2gdICdx4R32KU+c9dE7niuG3+f9hdEWZUCG2Hl4QjI8HDmufvENHTqfVailUV4Y+W5Fcmbg6g9EtKlAkqOviA0Sf+/RQ4nMAzciI9yegCgwLS46378DgeiZy8RM1eWMqtcCKhETuP8A54J7qrmtVulrjtx6nbfn+UVxT7FZHM6btQpmfhn5Y4PQn8JWT4KvzNWCptXqv6H4poqMgy1zZA4IMX9bFA8FmDmaWuPlMtA5a4cz0VnPHBzw5j7tPmAPMWPvZB81w0hjmmdR26A3VeT/AMGpQi1T8/wegZXtcyiQKz2W4oNaGl14RenXkWNk6E9GHJid2SYhwhZurXh9xZ0/ZXsxx5bIAk/ys7WrvL7x+AAlyzVLQ2Hp24uwN4nqskkAWsstTYSZiyPZjhddZwdZsyO6c3LXOBAEDqqpu22czi+VAWjQLjZaPKfDxdEhWclyhoPmW1wmEDQIW3HFSVkm2tAen4abAsktEAkncUKtjcFhRq1DpH8onsqGXVbK46rKzJKtGhvY4VEx7rXVXVBN059ZUW+y9gLOcW1jjYzz+R+Vhc08Wt+MWOZZsQQRP0/5Wq8S/PqOxb9xM/svKcxy57S52hwbJhxB2lKjiUpPkaHncEnE1DvFs2DSB1m/0RTAVg6NBkEXA6jkrH5BkNfEfLZg/U7b26re4PKgylTc0/LAPEn5SUj1GCMVo3+j9TK7fRcoPkgHYfYC/wC67WBpy+Jk2m8F1zZWDhNIkkg9BG26Gmu3WSC4+/CwxhJfV2dN5U/pH4vM3PY4adtzxPeULwWahxZeYN+vQpudZoWsPljsVgcPmT2PLmncyRwVthheVP7GLJ6qOGStd/keoYfM6lJ79MFu1+SbiFoaObamAjbe68+y/wAREs2NoJ2+x5RPKPEPzajfuf2S4xlF0TLOGWHJLf8AZt2Pm5gdSphjmNFvqd1hcd4stDb+irjxSQ2A0kncuPPbstMZV0c+UeS+TNlmOciC4kD7BD8rd8d3xDduzfrusVUrPrva0kkkwAPv9l6BleCNNgGwjZWjcpWxUmorQRrO0hruAfspaWbN+IaYd5g0OLb7HmdvZCsfWcWxNgpMqrtde0wATzbglN5fKhLqrYXw2DBmq65JsDwNhZES4BqH0sRHdVMdmIEyQO5RdQRWPzdF2tiZMIVnNRug6rAj6d0Bx3iCo0E0wHBu5I+26CY/O8RiBpMMZyAbmOPRKeVVsdw4NNsmzmo2kPKdRMWJiSDMkqrgsQ57mxGlnbdUcywTnBpkyJkceyM5RUbTYOqU6SpGzHl5fdmgybCA3kzzP1Rx1S0WH5WVwWYaSeQTv07Irhsc3YTflVjJJUWyKV2LFFznEAQP/bk+io1sMACSSYEXRGvXEIS/VVkNs2YJPXsikl3spzk1rSKVDDNeJIuCrrmyNoAVvDZWGAAH/tTvYQNPC0xrjRz8m5toEVsIRBBhEMLnWiA4z3VetBdBKH4yoGgkjZU58Hosoc1TNrTrggEHdJYijmrw0RsurUvUxE/h2azL8a3SINiAR6FWDjx1WCwdchukGOl/wEWyN+ow8md/br2ssmLOp/FC1JM1FCpImUytVQavmQomHGxPrH0VXEZ+0SZsrufHTGrey3mjGP06osZE7T78KPHUG1XQQ06r6QAGj8rOOz2o+qHU5aGz5iBeQRseIK02XZdIpO+WPMQJ9hfhLWZ7jEbiUJT+T0kFsvy8NaBpAEbARx27qvXwEU3DaCI6fMBP3RRuIA3UGOqtIgEGfsUZQTQ+GZxf2BeYO+GxzRBMcn+ysmcR3Aj6iVfzjM3F2mRAKB4sF4IBAJ5hZHt7NS9RHHH9QRn2P1f7bTJJv6ITVy51OC7ZGsLkgY7U52o/RWsTh9Ygj7rQsyhUY9eTk5ckskuTBuEqtIgX6qxoA3gJgySLtcWpwyQn9Z9YkqOeO+y3vOqH03t4Kc/ENHKeMlAHzO+y43IhMkk+qiy415KPIypg8wqDE0nUhMPAHebET6Fe1YWpqYAY/wC+68tZgoiDEG0dRfdGqWf1W8z/AHsrR9TEryvs0Ta80n2HzO/MrJf66KVQwd+E52ZOMiYBMkAmFVbTbMhrZ6xP3KXLPFpF1NI0tDPwRIm6gzrFCtSLNiSIJ4KDOqmE74io/UOqK86doloYUMaGlxcB7D6cpxe2OAqpqSo9SU52Vcid5am0ngGQJ7KFNYYQ5PwDk09BumKdQiPKf/U9eqKYPAabgzKyReVcwWd1KdgdQ6H9k2GSLfyRp/FTapmkfhrzNuit06fRB6GftqOGo6SODt9UQdiBuNuo2V2k9obHJyRPPdQ4hxIUDXX+v1SNSB3UUpIPFMqVjyhGY1gG336d0WqtlBszpA+psB0hVbdjYJAZuNIskqjxBK6nUANtN/VWKdW8JJLCzkEVcGbuJVetTSSU5OyxIHwOtlpcDm4ZRbuTAgdEkk3Hq2huHVklHOryQSfsqOPzRzpAsD3SSVnkk1RZzd2B3iZUREJJJAtsaQmpJKAEQnNPdJJQAtacCkkpQBVnxHp+VHrXUkaAJt05pSSQZB7Xykx14SSQCh7lE5JJQhxcLoXUkQCL0wvSSRIONwpcJmj6R31N6FJJWToKbXRoMHmTaotM9EqlQydo/tkkk43wdxsgq4ogeqF5jiIJ6x06lJJTyORnnuukkktSQt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QSERQUExQVFRUWGBYVFxUXFRYXFxUUFBQVFRYXGBYXHCYfFxkkGRUXHy8gIycpLCwsFR4xNTAqNSYrLCkBCQoKDgwOGg8PGiwkHyQtLCwsLCw0LCwsKSwsLCwsLCwsLCwsLCwsLCwsLCwsLCwsLCwsLCwsLCwsLCwsLCwsLP/AABEIALcBEwMBIgACEQEDEQH/xAAbAAABBQEBAAAAAAAAAAAAAAAFAAIDBAYBB//EADcQAAEDAgUCBAUEAQQDAQEAAAEAAhEDIQQFEjFBUWEGInGBEzKRobFCwdHwFBUj4fEHUmKyM//EABoBAAIDAQEAAAAAAAAAAAAAAAEDAAIEBQb/xAAsEQACAgICAQMCBgIDAAAAAAAAAQIRAyESMUEEEyIyYRRRcYGhsZHwBSNS/9oADAMBAAIRAxEAPwA4AntTnEBNdScRIsFz78GuMHLZKCngqLDYKo5drsfT3EhRPVl3hd0micOTXuTaNQOFlfy6mCSCFZLk6EtNdlFimT8bR0vgCyiCDVOiCJXWlc0JtWsGCXGAp0RJvSJXLjVFTrz2nZSqEaa7EV1q5CSICSEik0rpChBhXIUhamgIWQZpSAUpCYoQaWJFicuKWQYAk5OK4FCDGhdK6QuEKEGlqZUYpE1xQeiEIYk4KQBItQCQkpjlI9qhciQgqNQnHUkZqBDsWxLmhkGZ92HE7JKy9t0krkaKPQqeCBCdiWNbvYCOv4FyrtTENYYAl3Qceq5Qu4l3/S2qNOzPKVqh1BmlvlvPBH9hPqlrmwbH+7LuJr6ALEyQExzw4Jja6FK+zOGiW1TFgi+XsdztwmY2lzIAHJ4CmoYgiwEjukQSi6NOR+5sfiqWrm6GPqlu7fVEH1CBJVLEYqBdszaenqVabXYIY71Qn4gaRpEk7DlCMRhy+pcyWxI3a1x4tuVfo03udDREj5uIJ263F1ewmVsa6wEduTyTCwZnKel0b8EIYt+Stg8IWtJcJmA2fWZj+7d1cq0GwBME9ArIwxqO/wDkD89ArbsAOPSeyZiUkvsLzODe+wDTBYSCQfsY7hS0afLlazDAAidIng9eYVWq8ny3Ataf7CbycXT/AGFOKkvj+5HiKgGyTMZESoK9Eken3/sIe0Pc6OidetmWUV4NE7ZQkrrCYCWhVFnC5NTi1RVakbIkJGldco6TpXXmEKCcKamuxAiRdc+KjVgJNScExcfiGt3ICHRB72qEqhivEVNu10IxnjNrRtCW8kOrK8kjTNXSsPgPHhq1207Bp5Wyc9WRZNMc9V3lSC6hriEQnJVPFtsrLSocQEGgpgN9AyuogaSSVwH8zYYKgdRceU/EY1tMz9VJTxIDSem6zbMwDydyST7T3WjLLikkLhFybbCmHzg1ql26Q3a8zbcowwSFmsM3S6RfsjlDECBdTHL/ANdhnH8juIcGkd7Fcq1GtAdxsfcj7XUWYy5tt5H5VWtcNDuDJ9gf5Uk6TGwinVk+NxLQwk2EW9eICzTszc4ta4SHHjcb7/RXM3Y6oGGm4HzaewLrT2P8pDw47SDqh0ibWgETEc2+6yScpWkdTCsWOFy7f8BClW/3NMxtZFcNBkbXj13WexZ01WuF5sfXf+Vfo4qGSP0uB+hEpadSdi5wuKaNPRpwF15UNHEAi/KeHRuTC6HjRyXd7G1qUj8eqGf4vmkwYRKpigqtY2lTimS2gTmrgJ09lRy0nUVfxdIEGN+PVZynmz2OPl9kvLljj+ryKlJI1JakEGw2b1alm05RCnTrncNb2mVSM+f02BO+h+K+VNwlRrrRfum6HfrI+llz/JaDtPcJybiPjC4vQzHVdDhCfSwrqo6BVsPQe+rOiWjYl35RyjitNohXhUnbFZISgUKGXNp2/KH5xU0g8IrjsaCCQQsjn+bggt3lHJNRVC492ytWz6o6wMBV6j3G7nElUBiABCXxiVw5yk+2KkxuMJiGmFn6mTlzpe8kdFojSBXG4cFHHkcPpK2DMBRZTe06ZAIK1z/FlOwDXdECODI4UVWiQNkxeokgqbRuqWKEDup3tkLPeGH66Wkm7DHsbhaJggLbF3s1JpqyvpUNQKWruoq1SFdhREWpKP4ySrZaihiM0JqOub78AwnUc8DPLAB6lR4jLS18i4JECTYKzXylnzOHWbXnj8rFFz2zuezjbUTlTHagNJv1m49OiuZd4hqNs+KnciCB0kb+q7gcjpiC6WmNuDO26KDI2geXbhMipvaE5FCOmixhM1ZVcLEO6bj2TsdmLQ6DAj8oPgKVGjiHF7g1xZaTDdxv3t+VjPFWNL8VVMyNUAAyPKA0ER6JnOSj97FwwqU9dUbLL8wArGIhxNuJWmZUBavEmY93DjbvsUfyjxVipFNv+4TwReOpPTuVTHJwVDc2K2jTeIMXoqNHD/8A9N2U+VVnnygSHcn0V+jkDKhY+sS9wBtMNBO8AXPupKHhx4fDSQwHkmY6eqU4ylK0M92ChxfZYo5gQyCfM0kW7Hf6Jzc+H6pjqNvdXP8ARWNGxPuglfw24PgGWkyL7eoTpe7GqMSeKVjn5xqcYcIPyq5QpPG7pburODyemwbAnqVZq0REcQm48U+5MTkyR6iYrCeJfiPdDSAT5Qd44V/AZC97tb4aDeNyf4U7PD9P4wcLAfp4J/ZHwQ0XIATfaU0ufgyyhbO06baYsB6Qqrs0a4kCSRva31SxdYadW7R057IdTdIiIvzH7IzzNOomrH6dVchY5+uxsD9Sh+Mw7d9RsDEncwrGYV3AgAdfN26D6oK3BvedQBJJgSbAdVknJt9WbsSUVp0G8gLiw6jMWJ7np6K5jmFzSPwo8HSFJmncgfc8q1Qw5I1Ot+SVoinx4mSbXNzAmMyi86yOI4J7rNYrCyesT9lsM5eYDWb7nsP5Wb8P0w2uW15DXEukzeDcWWbNiUmkhOfE8mN5PK/oDvwo6JMprU5vlVEDVTcPN5gwEHS13ygnqhFOmDws0sTi6Zyih8JcKtOZvZQPYVRQAdbWI2Kf/kyIcAe6h5hMKv8AJBCWWEU6st+V4j34Rt2JWR+I4bSEUwGZh8tNnDdasU1VGjE/ATqV1Wqulce5UMZjQwXKa5GpRLGtJAXZ42d0kLf5F+KNXh8Rcg8G0ibBHDgtcEWbYm2/T0Q7G0g27bgqxlOZahoJuNup7JMdfGR05O/nEnxdHQPOYJHz2AvNiONirJouNACm6HafKdx90q9HW2DtIJ7j14TcuxAYyCYEnSOjZt7K0dS2Cdyh90zKtyl7i4vnVNyeSs3n+VlhaQ03sY68L02tS1ExyqOMy3qLaS517AAW91HipWg48vypmEyXwe+q7znQ3cxdx9Bx7r0LLfC1Kk2KbA0kgEnzOIHUn8bK3koa1g0gX7cbK6XhjoN5vE3n+2UjC1bBkytSfEu4DAgX0xFt5txHb+EQiEPwWMJBtbgqZ1YHlbYcYrRyp8py2Oq1BIUdZ0JrqoCq4iqXGNz/AHoquZZQOnFC/HdCMbmtRz2ilAbfUT821tPS6nqYV7ubdk7D4AAFL+c9dDKjHZBh6x1QN4UFTBVXPl1x1JsPZXX4B4cXtEQLDkq1hWlwl1uyDg5fFjYTUPkqJW0BpgAD+UE0vpva1zQ6x1VLbg2Ed0dqG1kJzHFNbuZJ2UyRSSZSE22Cc7xZlrBcmSB22UmCpvZGr6cBS4YtEPeILjAtNvXhFyxhbNr7FHHj5bvYMmXj8UtEeFwYe4FwCIYymdJ0xMW6SmYDY/ZWiJWmMUkZZTbewI3BQ0zJJ3J5P8LO5jgQHEtBJ6StvVbZZzO2QCRuqZMa4h957+5m8FgW1CS4hgE2PYKzVo020nFph0CL/ZVmfBFOrrqPLyAWiBGqbyVD/lUDQc0/E+NPliCzT3m651RRzkQHEX3gWXWuDj2Q/wDyIPurFDECfVLh9wst1KTen8pzMLO6bRfc7evZTOxMA/ZaEkwFWrQ0334juuAaHaiP079VKReXGTx0Hoq9XGS8A7QVIxVloOmgVi/FQBshObZsagsUq+Q+d17SY9FNTyZsQU+4RNrzICteVxaAZK3quJnuwF+4j1FuTWIDzZZbMWVMNUDpm4MdQCtdRxQLA4GTsY5Q3PMu+NBPyj9ysclFxtHoIOUZ1INZdjRUpteydLr9Ldx1VWvTBJncWBmTCWW4YUqYYD5Rsq9CodbiTafqhJ6SYIacmi3gWlsAmbk34HCrYjNPi6tPylwB7sbA+hVfNMQTTqhhvp3G/f7ShmS19QdokgRI5AI3PumOXxUUWx4+TeR9mmy7EFstiNJgd5k/srmKoGrANuhQnLcRsXxLZE8kCP7KNtx7QOo7XCEYqUak9CcrlGdxWySmXadBN+D1i8HuqOJdUpkO1Ej8GLIgaoePx/eqqVsUAdL9js7+Vaapd/oUxvfX6osYbHl4uL7g8J+AbJLiYN7dJVajDWn8+myF4zxIKeoNaXEbxEIqSjTkyrxubaggtWcWOlpknccGFPh8zad7HosoM51AvLt9uEOo4w/Ga4E7yTMiALhUfqeG10Pj6GU1s3+JzICwIB6kwAOt0IzDxTTpgtYdT+LHTq4l20eiBYvMdTpvH0BJtuoqjXwQBA33m1uCL7pP4uWTpD8f/HRhTmaBmbVPh6naT6A+/Kq1awLgXEEOgg9QqGAqMEMeInYDUAZP/rxdWsdlYIAYS2NhwDujc2rWwTxYoyp6sK1aRsBtz6Ln+D5xG32TMFWcGgOg7C3EfsiJqCPVdBPVnGmqdEtCpBjqrupVGFohPFWyupbEuI+oVmvFJIpOLd+PVaIvBbIn147fZYzxzmAYxrZu532FyqZZfBsW1RncZlj6cfEcLtDoBkjVtKpPeALKKrjC7nf7qs+quS9vRlC+GrhzbgHjuuOwrNR3bYEe6FUcQR7qepjSCPRXVECdPATcPP0XK7ywguhw691R/wBV/vRKpmJdYxCa2vACatiuduipOxNwSfX3THSQYIjuq7qXVwH3Q5BRdrmTIXNSgp1gIEk9yu1XRIRbvYbGOxF0kxtFxuGk94XEOLIenYCo3Q0iwLQR3V57wWj791gMVVqYd0NdIB+U3H/CnxPjIuZoawhxgb89oRUqtHp3ByqVmsx+PawQTvxzCAVMxMnRsdlFhMsxNa+nSDHzW+xv9lep+HCxwD3zzYR+UqTk9vQ2HGK4rbKVfMCxkN+Y7lVMnxha8HZ3MW1CZ2R7HYSnSENbOq8m4aOST9lQGRMqPbBc0k+Vw0uEg87QFa1fFPZZKfHlWgwBJ1AaZFux6HsnU3ETp8h5G7fUHhcqaqXlcJ78JzHgizo91erdFIydbRYZmIAEQeSQeQpKeM13MDbvf6Kg7BAedjrxzcX/AAhj31GVLtMcwYn6qsnKP1DYY4TviF/FOKc2kBTdpLzBjpE26bfdC8qDXNBdvt/K7UaHvn9Ii3fr9oRDL8IQ4iPLMyjuUrBUYY6A+NeGEyLTbuifh3KqlT/ce0BkHQCImeY6K7isopuLdQAEixNiZmI5lGMTjmsAHtaPLwDB39FbHhSk5TZXL6nlBQxrb8kDMtY0Q8tM2jr9eFXblFIV2S4tgkhtjqHS/wCF1xjTLxUadnctnryr3whUGk+YD6g9QeCmxjG9IzuUoLcnsp5vlrTJa2OYFrjkdDZAsDmhd5HfNwev/K0xwrmyNWoXjUNunqs/nGTuI1ts8Xt2Vcqd8kv1L4JQa4Tf6MvUK5Mg7jpyOqyv/kjNK1KjTdSLmw/zOHEDyz2J/CMYbE62Ts9u45B6KPO8O2thn0i4N+I0gEib7hMhNPsyZsLul2ZXw9/5VqB0YkagTZzBBHYjkL0zLM6p1WhzSCCJHX6FY3w//wCP6dKiC8g1Pm1gC3YA8JMqfBeWnaZBIEifRDLlUGT0/pXkT3s29bHBrbmyw3jbMWODALuBJ9BEFEajW1QARLgCQNw4dQeT2KD4jAs1C3lPXr07Kksjkq8En6O4tJ7MvUrzsmGorueZPodLJ0m8oKXwbn3S1jONLG4umWPjLoxCWDwprODWCT+FzF4J1MkOBHsrrGvJWjvxU5r52VAuXRiVHjBQQfVhRGsqn+UmmqosTJRaNdabKMkNd+o2YIk9eyyNKmXEQvQaWbRTa1o2AFvRaMeGN3IiVmhpYZjQAAICSzIx9VJbPdiWD2a+Hg8Ezf0QrJvDjaVUOqXcLgcN79ytfXdqIaPdDs2wZEEb8+nVcnPHinKKO9gy8nwkwi3GtYZIse2yWOpteGvBBg7i6olw+GNUA+o36QllmLAqOpWII1b+oPtssuPLKT4S6f8ABo9tJc49r+UCPEIJDiJhsT6Sm4TEOY0lp2JIJG4B/wCj7rQMdTqnT/8A0EmY2t163Q7NsvLdQaNLIHU/Lz9EZYnH5o3YfUxaWKSLz3fGp03kAHc/VCs6oao0sk7yAJjmSiGXgGmzUYaGjfk3+yY6uwuM/KfLYnYcyNrq8/kr/MrjfCWldWA6eVl7CWOuCQW7e191Wp4wsePitA022/jlbbC4FsOHUk+vAv6IT4pyvUxpadLwbHn/AJRWJqNsP4pSnxrsmyuj8SXhuhsACR8w6x0Vqrj2sbaDHA/Poh9PNtVLSBcAiB1Ai3aVBRqhwa7TANoN4A3+oTJZOKqJljic23LoMOwHxKIJdqkh7TNw7p7Qf6VUp/FfU0vuB+oNsW32vAMxb1V/DP8A9os6WvPsR9Vbo1vKXASRuB16JnBSp/5Fe7KF6vevsQf4bHUyx0h20zuP7Kiy3GaX6D8zbEH9QjykxzH57qZ1U1GyQQ4HpAiAhdVgDg/nY3vv/IQnLi04hguacZf6wvUxhY6Ddp56KWtEKjUOpvoosJiiAWu42P7JkZ06fTMs8aatdrsEYyg5taW3a6Qe0Cx/ZVW+eo3XLWtJAcDBvG/a0I/isQGgvLQQNp3Pp06z2QDJwBTd8Qm5kTxMbdlnyLh0zZgnzVtdaNIzCAN0guv1Mz7oZjcA2S1+++3A2go5TwztAAN4tI2PFk+tgNbQHAaheRw7smTxOa6MmP1Hty2zKf6S9u0gfMDy08Efun1cG57Q/TDtnsOziOROy0jGy2HRqFrcIZiqmhwa8eU/KfyPbf09FFiUF3oZL1Esj62v5BmKysGlpA3B3vusDlvhKpUrPY46WNO/VekYrHaKwaY0ObIPcb/smMphtUuizxHuFqil4Odkg3uXnaMbkE4PGOpua5zHWD9JMHhbvE4Vrmw5oI6EKxh8ODeB9FcdhZCdHozONHj/AI6wTaLmuptgGQQOqyoxa9nzzwxTrCKjSeQZ2XlefeHjRqlrA5w9CYQVFZwa2DP8pTYWuS4BVjh3DcH6KzgqXVR0LNDharUcwTwsgRFwVcwmYOCoNN0yISQWlmnlCShSj0LBVZV34Oqx5sgWXvPxI6/wtC1VguS2a5Sp6BeMy0NB5jg89roDlODIxIdJIAdvALTtELT43Bmo5tzAkET12Psq9LLRSmZM8nf3WSeH53FaOhh9Uo42m9sqZfiW0S9sz5idI3gmbdd0UOKDoj1WbwAcalQ1QA6bAExp/SRPYKw/MQx0HmboRk0q8FpxUpa7DWMwzajA0eURFukbRws/i8M2Gmi4kCxaZ5M2NpuBxyrdLNRpvxZDTjjp8umNh2ExsNoVM0oNbNnpOabVhLKqzi8uLyQ0aQAN+SPXZXK7h8zyBvuYH33QrCY80qXDnEnTFtzJJ7X+yhNQGdfme4CS7ZoNwAPSTHCqpKKofLG5Tb6XWiKjjB8UFuxJm3H9urlO1Mt5a6J7FC3sLTq/TMD02sibMSDIkXaD6uHH2S31bDkaT+P+0WMvxpD3arCAB0kGLni3PZFqFeKnZ35CFYLD03gxcbEHtKvVKQgRwm4nPjZhzODlX7BN7kGxLJc4jjcjYwfyrlHG6mwfmG/fuo54CbP/ALKoywm8Tdiw9WWyREifdJ3kaX2niVMymAJcUHzvH2gdICdx4R32KU+c9dE7niuG3+f9hdEWZUCG2Hl4QjI8HDmufvENHTqfVailUV4Y+W5Fcmbg6g9EtKlAkqOviA0Sf+/RQ4nMAzciI9yegCgwLS46378DgeiZy8RM1eWMqtcCKhETuP8A54J7qrmtVulrjtx6nbfn+UVxT7FZHM6btQpmfhn5Y4PQn8JWT4KvzNWCptXqv6H4poqMgy1zZA4IMX9bFA8FmDmaWuPlMtA5a4cz0VnPHBzw5j7tPmAPMWPvZB81w0hjmmdR26A3VeT/AMGpQi1T8/wegZXtcyiQKz2W4oNaGl14RenXkWNk6E9GHJid2SYhwhZurXh9xZ0/ZXsxx5bIAk/ys7WrvL7x+AAlyzVLQ2Hp24uwN4nqskkAWsstTYSZiyPZjhddZwdZsyO6c3LXOBAEDqqpu22czi+VAWjQLjZaPKfDxdEhWclyhoPmW1wmEDQIW3HFSVkm2tAen4abAsktEAkncUKtjcFhRq1DpH8onsqGXVbK46rKzJKtGhvY4VEx7rXVXVBN059ZUW+y9gLOcW1jjYzz+R+Vhc08Wt+MWOZZsQQRP0/5Wq8S/PqOxb9xM/svKcxy57S52hwbJhxB2lKjiUpPkaHncEnE1DvFs2DSB1m/0RTAVg6NBkEXA6jkrH5BkNfEfLZg/U7b26re4PKgylTc0/LAPEn5SUj1GCMVo3+j9TK7fRcoPkgHYfYC/wC67WBpy+Jk2m8F1zZWDhNIkkg9BG26Gmu3WSC4+/CwxhJfV2dN5U/pH4vM3PY4adtzxPeULwWahxZeYN+vQpudZoWsPljsVgcPmT2PLmncyRwVthheVP7GLJ6qOGStd/keoYfM6lJ79MFu1+SbiFoaObamAjbe68+y/wAREs2NoJ2+x5RPKPEPzajfuf2S4xlF0TLOGWHJLf8AZt2Pm5gdSphjmNFvqd1hcd4stDb+irjxSQ2A0kncuPPbstMZV0c+UeS+TNlmOciC4kD7BD8rd8d3xDduzfrusVUrPrva0kkkwAPv9l6BleCNNgGwjZWjcpWxUmorQRrO0hruAfspaWbN+IaYd5g0OLb7HmdvZCsfWcWxNgpMqrtde0wATzbglN5fKhLqrYXw2DBmq65JsDwNhZES4BqH0sRHdVMdmIEyQO5RdQRWPzdF2tiZMIVnNRug6rAj6d0Bx3iCo0E0wHBu5I+26CY/O8RiBpMMZyAbmOPRKeVVsdw4NNsmzmo2kPKdRMWJiSDMkqrgsQ57mxGlnbdUcywTnBpkyJkceyM5RUbTYOqU6SpGzHl5fdmgybCA3kzzP1Rx1S0WH5WVwWYaSeQTv07Irhsc3YTflVjJJUWyKV2LFFznEAQP/bk+io1sMACSSYEXRGvXEIS/VVkNs2YJPXsikl3spzk1rSKVDDNeJIuCrrmyNoAVvDZWGAAH/tTvYQNPC0xrjRz8m5toEVsIRBBhEMLnWiA4z3VetBdBKH4yoGgkjZU58Hosoc1TNrTrggEHdJYijmrw0RsurUvUxE/h2azL8a3SINiAR6FWDjx1WCwdchukGOl/wEWyN+ow8md/br2ssmLOp/FC1JM1FCpImUytVQavmQomHGxPrH0VXEZ+0SZsrufHTGrey3mjGP06osZE7T78KPHUG1XQQ06r6QAGj8rOOz2o+qHU5aGz5iBeQRseIK02XZdIpO+WPMQJ9hfhLWZ7jEbiUJT+T0kFsvy8NaBpAEbARx27qvXwEU3DaCI6fMBP3RRuIA3UGOqtIgEGfsUZQTQ+GZxf2BeYO+GxzRBMcn+ysmcR3Aj6iVfzjM3F2mRAKB4sF4IBAJ5hZHt7NS9RHHH9QRn2P1f7bTJJv6ITVy51OC7ZGsLkgY7U52o/RWsTh9Ygj7rQsyhUY9eTk5ckskuTBuEqtIgX6qxoA3gJgySLtcWpwyQn9Z9YkqOeO+y3vOqH03t4Kc/ENHKeMlAHzO+y43IhMkk+qiy415KPIypg8wqDE0nUhMPAHebET6Fe1YWpqYAY/wC+68tZgoiDEG0dRfdGqWf1W8z/AHsrR9TEryvs0Ta80n2HzO/MrJf66KVQwd+E52ZOMiYBMkAmFVbTbMhrZ6xP3KXLPFpF1NI0tDPwRIm6gzrFCtSLNiSIJ4KDOqmE74io/UOqK86doloYUMaGlxcB7D6cpxe2OAqpqSo9SU52Vcid5am0ngGQJ7KFNYYQ5PwDk09BumKdQiPKf/U9eqKYPAabgzKyReVcwWd1KdgdQ6H9k2GSLfyRp/FTapmkfhrzNuit06fRB6GftqOGo6SODt9UQdiBuNuo2V2k9obHJyRPPdQ4hxIUDXX+v1SNSB3UUpIPFMqVjyhGY1gG336d0WqtlBszpA+psB0hVbdjYJAZuNIskqjxBK6nUANtN/VWKdW8JJLCzkEVcGbuJVetTSSU5OyxIHwOtlpcDm4ZRbuTAgdEkk3Hq2huHVklHOryQSfsqOPzRzpAsD3SSVnkk1RZzd2B3iZUREJJJAtsaQmpJKAEQnNPdJJQAtacCkkpQBVnxHp+VHrXUkaAJt05pSSQZB7Xykx14SSQCh7lE5JJQhxcLoXUkQCL0wvSSRIONwpcJmj6R31N6FJJWToKbXRoMHmTaotM9EqlQydo/tkkk43wdxsgq4ogeqF5jiIJ6x06lJJTyORnnuukkktSQt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6" name="Picture 22" descr="http://t3.gstatic.com/images?q=tbn:ANd9GcQxU51hIKg-3YDgWlv4q54NiQJMDtsOF_ZLVsot-QbnBEMxg-f7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343400"/>
            <a:ext cx="3038475" cy="2017382"/>
          </a:xfrm>
          <a:prstGeom prst="rect">
            <a:avLst/>
          </a:prstGeom>
          <a:noFill/>
        </p:spPr>
      </p:pic>
      <p:pic>
        <p:nvPicPr>
          <p:cNvPr id="1048" name="Picture 24" descr="http://nyceats.files.wordpress.com/2008/10/pinche-040.jpg"/>
          <p:cNvPicPr>
            <a:picLocks noChangeAspect="1" noChangeArrowheads="1"/>
          </p:cNvPicPr>
          <p:nvPr/>
        </p:nvPicPr>
        <p:blipFill>
          <a:blip r:embed="rId5" cstate="print"/>
          <a:srcRect t="2675"/>
          <a:stretch>
            <a:fillRect/>
          </a:stretch>
        </p:blipFill>
        <p:spPr bwMode="auto">
          <a:xfrm>
            <a:off x="4191000" y="3810000"/>
            <a:ext cx="3800475" cy="277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Breakfast- 8AM- Lighter</a:t>
            </a:r>
          </a:p>
          <a:p>
            <a:endParaRPr lang="en-US" dirty="0" smtClean="0"/>
          </a:p>
          <a:p>
            <a:r>
              <a:rPr lang="en-US" dirty="0" smtClean="0"/>
              <a:t>Lunch-2PM-Biggest Meal</a:t>
            </a:r>
          </a:p>
          <a:p>
            <a:endParaRPr lang="en-US" dirty="0" smtClean="0"/>
          </a:p>
          <a:p>
            <a:r>
              <a:rPr lang="en-US" dirty="0" smtClean="0"/>
              <a:t>Supper-10PM-Lighter</a:t>
            </a:r>
          </a:p>
          <a:p>
            <a:endParaRPr lang="en-US" dirty="0" smtClean="0"/>
          </a:p>
          <a:p>
            <a:r>
              <a:rPr lang="en-US" dirty="0" smtClean="0"/>
              <a:t>Snack- Throughout the day</a:t>
            </a:r>
            <a:endParaRPr lang="en-US" dirty="0"/>
          </a:p>
        </p:txBody>
      </p:sp>
      <p:pic>
        <p:nvPicPr>
          <p:cNvPr id="17410" name="Picture 2" descr="Spanish Breakfast  Torti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524000"/>
            <a:ext cx="1676400" cy="1143000"/>
          </a:xfrm>
          <a:prstGeom prst="rect">
            <a:avLst/>
          </a:prstGeom>
          <a:noFill/>
        </p:spPr>
      </p:pic>
      <p:pic>
        <p:nvPicPr>
          <p:cNvPr id="17412" name="Picture 4" descr="http://www.peterpauper.com/blog/wp-content/uploads/2013/02/Cup-of-Coffee-and-Coffe-Beans-300x1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600199"/>
            <a:ext cx="1981200" cy="990601"/>
          </a:xfrm>
          <a:prstGeom prst="rect">
            <a:avLst/>
          </a:prstGeom>
          <a:noFill/>
        </p:spPr>
      </p:pic>
      <p:pic>
        <p:nvPicPr>
          <p:cNvPr id="17414" name="Picture 6" descr="http://1.bp.blogspot.com/_Wcwv2-mLAFQ/SYgd6E3aBAI/AAAAAAAACw8/zqxx7L4f-a8/s1600/Paell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743200"/>
            <a:ext cx="1676400" cy="1219200"/>
          </a:xfrm>
          <a:prstGeom prst="rect">
            <a:avLst/>
          </a:prstGeom>
          <a:noFill/>
        </p:spPr>
      </p:pic>
      <p:pic>
        <p:nvPicPr>
          <p:cNvPr id="17416" name="Picture 8" descr="http://hostedmedia.reimanpub.com/TOH/Images/Photos/37/exps22036_LT10352D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2819400"/>
            <a:ext cx="1714500" cy="1104900"/>
          </a:xfrm>
          <a:prstGeom prst="rect">
            <a:avLst/>
          </a:prstGeom>
          <a:noFill/>
        </p:spPr>
      </p:pic>
      <p:pic>
        <p:nvPicPr>
          <p:cNvPr id="17418" name="Picture 10" descr="http://img4-2.cookinglight.timeinc.net/i/2012/12/1212p148-spanish-potato-spinach-tortilla-red-pepper-sauce-l.jpg?400: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038600"/>
            <a:ext cx="1447800" cy="990600"/>
          </a:xfrm>
          <a:prstGeom prst="rect">
            <a:avLst/>
          </a:prstGeom>
          <a:noFill/>
        </p:spPr>
      </p:pic>
      <p:pic>
        <p:nvPicPr>
          <p:cNvPr id="17420" name="Picture 12" descr="http://t0.gstatic.com/images?q=tbn:ANd9GcQ52tknevIrgBAQBUW5QpVONss-3VPvqQS-wRi0Poe644pq_F5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5352143"/>
            <a:ext cx="1676400" cy="1277258"/>
          </a:xfrm>
          <a:prstGeom prst="rect">
            <a:avLst/>
          </a:prstGeom>
          <a:noFill/>
        </p:spPr>
      </p:pic>
      <p:sp>
        <p:nvSpPr>
          <p:cNvPr id="17422" name="AutoShape 14" descr="data:image/jpeg;base64,/9j/4AAQSkZJRgABAQAAAQABAAD/2wCEAAkGBhMSERUTExQWFRUWGBoZGBcYGB8fGhoYGBwfFx0dGBwcHCYfHBwjHBcYHy8hIycpLCwsFx8xNTAqNSYsLCkBCQoKDgwOGg8PGiwkHyQsLCwtLCwsLCwqKSwsLCwsLDQsLCwsLCwsLCwsLCwsLCwsLCwsLCwsLCwsLCwsLCwsLP/AABEIALcBFAMBIgACEQEDEQH/xAAcAAACAgMBAQAAAAAAAAAAAAAFBgQHAAIDAQj/xABCEAABAwIEBAQEAgkDAwMFAAABAgMRACEEBRIxBkFRYRMicYEHMpGxQqEUFSNSYsHR4fAzcvEWJLJDgpIXJTQ1s//EABoBAAIDAQEAAAAAAAAAAAAAAAQFAQIDBgD/xAAwEQACAgEEAQIFAgUFAAAAAAABAgADEQQSITETIkEFMlFhcRQjQoGRsdEzocHw8f/aAAwDAQACEQMRAD8AYsrzMoWlQjvA5c6em9DqRKQod7xVcIHb3o5w1xAhw6E6gpNpixT1JqumUlTPajGYyIyJlKtQTIMWN/pXuZZehcWAIFjFDVZ+VEp8oWCQBJvHretE5wqSDFt6J8ORMBYczQZI5N1JA686lJyhPNRJqKrPDMd4jqd7dq5YTNXStSVpKByJTY+h61j+nQTU3NJzmRoOxINcFZOoTEK+9d2sa4Z8hCRzJEK9Bv71s3jzqANiQbRBtzHKqPp0b2krqGEGu4JSbkVu3lrigCE27UWTiQoSQD6jpbnWwxp1JGk32gdN/QUN+nVTyYR5yRxBH6IoHSTHrXLwzt9qYHsSlSQfuL/nUU4kDYD1MVA0oboyfPjsSC3hVdD9K8cysgTsfSu7mfISrQVJ1cxzFiQDzvB+le4LiFDiy2kysEAgciev0qTpUA7kDUkmRW0kAWgkRRbBYKUgqJveK8xGLQDChepjDkgEcxarVacA5JzIe4kcTw4BJFpB61zRlN7mR9qlMvgiZ9TytUhKptWxpT6TMWN9ZH/QUadMe9RTlhBJBt3oiVnaK1ceA32G/pUGlG9pHkYSGMB1P0rw4BPME1v+s0a0puCowDFiYmJ9K5Y7NkoWlJKQDJJKoj2rImhOyJ7e7dSLiMp5oVfv/auCsEpI81+4E1KczdNrWmJEEepINhyrdnHpUCR8s2Mgg9x71c6dHGRLLcwkVrBk2MgHnzrzFZeQkkebtUtGLCjAG255C0+5rROaJBKTY7+qZify25e9SNKmMSPMcwQ3l61GybdxA/Ouy+HioQSkegoi9miEm/8AIf8AJoY9xY3q0oBUYmwuLxJk2qpprrGWlg7ucLNP+h0wdLhE/wAI9570AzbhB1uwhaACbbgDqCb+1G8dxGtKYBAPJRjnb0mh+VcQKcmZUU+UkjeN/altmt04+VSYWNNdjJMZcLkjCS0pKAVNCEnkZFyRz632ohicQsJBgAA+cmfKnnpAFzULL8xSfMTED+VDVMJcS68HVpClJISVaflNoUTYK2n2pxTalqB06iyxCrFWhLCPgurQC4QEoIKk+WCPwq/ETzpS+I2DAdQu8qTB/wDaeVOuUtOqTrxCUoVcJShUjSYMnqbVw4g4bRikzJCwmEEnyjncVd/UpEhPS2Z7wEAMAzv+PfutRrK34LZ04JpMgxrEjYwtQrKoowBNpW7WHdcSvRcgRew81t+1Fsjw6MI1ClAc1KOw7T0qZm6m8I0LQNgBuTz/AK1XfD2PVmGZftSfBblQb5G8Cet73q5bwpiWSvyktHRzh97FYlOJkNJSfIRJUpHdOwkk36cqIv8AB0o/Z4h1Dkz4liJ/iTER2FGvHKTpJEHb0rlqSCSVnoO3L0pQ+tsJ4PEJFKj2lV57icRhHPCUAypStRdQVQ4B0kmBO4FNn/VCAjStQlUKQbR7H+tRviawlWDUqfMhQUmd+lvUfaknKsS3imQw7GoWQf71Y6ix0zn8wh6KmTdjBjpgfibhnHC0SRyH7pPQHl2plRjBiQEpI031JkhRjbQoEQfWqgy7gctuBxxY0JVO0SQbTf7U75DmyFYxCR5RcCbSd6wa41OGrbIxzAhSpGCJYrLCENpT0AAk39+9epfB5+1cFqB58qjueUSTt079aTXamy1txMMrpUDEmB4HvQzOcGohJaXoUTF06pEfKJ/rWzeaouZHTfmKiYrNDIgwQqbfSD7Gi/h97V2DPvIuoyMSruLHFYfG+MkwsKB8NSVahA/FMgyOh58qjZFxKUY9OIMwTqWkmLwRvzibU6/FPGt6WErRqBKjqNiIgb+5pdybFYVpqC0HQfMrUAYI22uRTrUWbSRA6NMzYb2jYr4gMYgQoaRNlJ5DkSed6bGsyLSGlAEsFIBJnUnoqOYNILfE2FDZKENoVF0+GkXNyNrwai4v4mAIBAOu8AiBBEelBVu6H05htlakdYlq5hmSQEiUqSoSR2O1wfSoWJzk6giQlRFgLEx1qquH+OgQlDloF1E7mbAD/NqbmeJGV/KtJV7SKD1mq1BcjkD7TTT0UlRjkxkfzNXNZ+tRv1uSCgrKdRA18wJvHKYm/elxeaAWkmef9/pXNrMfN/DP5ULVfcjbtxhtmjQ1kYkjiDihK3glpQCkKBTzFusXFiZpI4h+IxbfCNAeCfn1HcncJjaOt6MNOs+MXEqCULTJB/e7AXmlLijJEqf8af2aiJjckWsPSmVK1l/3Of8AMThCfljjheMU6NaVpGHKJLK0ysKI2SdiJj8/WuuScV4/GQ3hGWmkJ3Xp8ieok29gCarvOMUF/ImEpFkgfKkWuefrV58M5ehGBZZTbyJunmTcn86K8rVJ6TD9iIo3KCYQyzLcTH7Z9pxP4gloi/rr69q8xuWPJdLpellKYDYRcExKlGexO1qiIwTjZlDiomw/rRhObBICXFAKNt/861Sn4g+cNAraQeRBWYZQHglSFIiCUqjVB5FPIjr7UunDBvXMFeylARqI7CpOOxSssxCV6tWEfUQU8m3DuU9Ad4rln+JAcMbFVvQj7VtrrPLTxNaaPG4bsHozknECLwRtepLOIZTJSIJHsPShP6MtQlIieRrdvBqB8ygOwHP1rm8Ae8ZMpYZk9DviBaJIkRYwRzsfajeUNNvsrBSpwK0ShSoHksIkWmPelpjCqTJSoK3j+5oxkGYFspQpsqLihrGtICEzGuCRIkgQOtdH8JddrJn+URa9DvDYj4ypJA0xAAEAggdrfSsdSSFBKtKiLGJj2O9CnclCCtTLYlQMJCylJUv5lLA3sBBF/StsMVIURpcgmU6jOkJSBB5pnuT1ptiBTvwxgFs4ZDazKklcnrK1GfeayibKpSD1ryqzTMq34ovKS3ZZTKSAOU85PPynbtVU8G5p4OLmbKBFXF8RcOV4ZUQUgHV1HpVJPZapGlwWg+m3TnXtQuRDtHyMS42uKkxN72k9qzE51aRExtPL+tI2T4fHYpMYdlRTzUbJ+ptRXE/D/Mgkq1NTY6Qq/cTED60jNOO4xNag8kQbxtna1slKrExz3jpQXh/h9RXLq1sICQrUUnee4t61nE/DmLYg4lB0/vAymehI2qbwzxESfCcJ0mwIP2ntRHyVHbzM7aiR6ZtxjnSsK422ypUaQVKJuqT19KMMsNusM4pnxC6TBVN0kfvDne0io2YM4XFEIXZxFkybkTYTU5jGpwzZZ8MHTISQbeb7mg8gqqqPV/eC8g5fqTst4xXHngwL+oN6Lf8AWY0A6FXtIE22mldjhVx5SS2QEr+cEwADuf7U9ZTwbh2WwiC5tJUTEjoOVB6uqug4Pf0hNVwZc4illePW2laEAkaioFQ5G5mpuExfiPBtPmUrSSeg/wCIpyOQMEXbR02n866ZZk7DKpbQE+n+Wqmm1FPkBfIk32F1OJ7nPCjOJZ0OiwuCNwe1L2D+EGEKSFLcVJsUqAKR02M+td/iXxWvDsI8JRSpK0lcfuEKAnsTSjw98TVIchySk/KBvPSBvTq/UeTlBkQBd9YHOMyRxIjC5U74KGEu+Ii2tWpWo+Xpab7UFXkSlMrDbbOtSY0JQVaRvJcUT5txAplx2a4d3G/pD+Fe8oSnxS2ShNpB0nnc8qGZxxi6IbbwbvnkNFSCCVdhF7X96wAz8ohJYlcGVvicIUFIJ+aduUcqZ+F8nKrJSoq/h6VHV8PsbKVPApJEpTqkjnB/dParL4Iw6EYfQEhKwSFHqRzqNe5rqDD3kaQKrkgciL7/AArjBsAR01AH/mh+Iw7jJBdSUetwfTlT9iMUQqK4svBwqSpMp6ESD3FI01J/iHEcneViTkuBPjKCklJCgW5JKQO3U0N4z4t8N1zDFtMQJWB5p+aR032p8zVaEugkAQm14gDmKUc/+G4xC/FadIBF9Yuel9gOUmmNFlb27rOscRW77fkGDOOEw7OJwq/A8ri2wha73AN4HLVEGOlNnBeer8MNOWcaASQdygQElPaKA5Pk/gJDaFaQklUkzqkXH1A7UH42x5axTTrSilXhgm+3QVuv7pKjqa1HflWHP1lzJxqSkyZH86B4vI/FWZMHf052+01WeF+Jj4soJO3KL9a7f/UJwAwbnnPLepFDL7TT9K3akRi+JDxawiGydR1iD6A7GuOYj9nh3io3SgKTuDCQaVk4l7MX0B1flTECft3NWbjuHPEwpEfKAQB2/tR6VftkSlualVTB+HzMONhQtNo6cuVc3XriRttQbL3ksKcb5GFATsedvpRJhOsGUruny2i5/p3rnrKgjmE1ucdQhgFJCtUk/wAPKpS0JdOlYgSL6UkgAg/iBG4H0pXweRYxKpkK/wBqv5UcwT516VkyNxt9RWlastgKHMFvK7Tkdxywyn/CKV2CtcrQ5KkA/IUyACZtG3rUxWBhxMLWV31KOxAHmEbJkwR6GomX4tCmfMARqSgAjUCoqATb1i/KJostJSlKTHQkTsOk9a7BeQDOck7DWSB2rK8w8aRG1ZVZfMR+M8UlOGcJ/dNJ/CfAJxWjE4oENf8Aptc1JGxWeh/OpXHmdeIW8OWygLfShVxdIUPMIuQZp8VKkAJ8ojcbACwrHW3bVwIZpTsTjsyXgtKUhKU6UgQEgQAByitsVpUnzWvXBqUASVKPKaHZjLh5wOY2HLlSV7DNgMnMzNsK14DniQURPm2gWqoeHOHWnnnXflw6Juep5A8vWmz4gZ9pwymkrkwAb/Wo+WYRQy1pxJACgNdhp9TUIWVWcfiG7jXXj3M64rPMoY0lxhKp91W/zemPLMDlePbDrICYPzCR5hyUDVJ8TZW94gWUhaCNKSDa3+TTZwcs5ewS6RLih5ReAbX5Vvt8dYdWyYvat7G2kS08E22glBiQYECpKFhKikAiL3/lSinicoxaUlOkFIM8j3jkKaP0tLo1piBYk/akmp3OxdveFooAAHU0xOZBJtflWysWqYESetgKgPYsIISlOpR+1etAouozO8flHWhUTJ4hJVQJG4zOljU4AU2m0yDyNIz3CKHwpzA7oUQUbiecXsLmmvivErxKBhWVCXAQrnAEfearrA4rMMqC0raUgE/MQYMdFC0V0Olqfwkr9YA4Vjho1I4FzRYSleIQhCIAHiKJCeoAHLpIqyMGplhttpS/EW2BpUq6io2m5kEyfY0tZA/iXmA84EtIUgBWpZCr8/4ZBB/evXfE5Q+pxDrXgqT+KdSVGBukqnUnaxqpc5x1PNk8Ez3jTHL8FZQkJLZCknfex1Rt33qLwYStCyuNRIJgREifvNV7xPxBmqHPAVKdQ8oSARpmLKH0vTxwQ8fBW4r5lqvO/lAH3msdYjCnJ6mlRUEgdwxihcJAuTEgbHqe1QMsadUpaSgpCTuRv3HapruKE7wTyrZ3OdIg/wDNJQcDGIwJbHEFcQPsoSjxh8yiEq5pIEg1mHyvFPJCQE+EB8wsVRsTYTblRFl5p0guJSvwzrAImCBA+9RswzHEeIlzxFJbIUFM6YBABPltJUSBfvTGojaAe4ucFrDziRM1wLLDC1JUpxwSkpbGojt2F9+9VXn6XHCFLGmbJHQJ2FSMD8RcUnEeIuFpJI0HkJ2EXBpj4pUnFNpW2koWnzaSBe1xbcxTWsGk4ccnoibaR1LY/lD3A3w5wgYSt5tLrqhJ1XSOwFG0cEYJC9X6K1I/hMfeKD8FcRBTKRMlIg00DFFSTpNiPegLbrN2Mmb2oUY46gbPuC2n0khlLWkgpcbsfeKjcJ497AlbGJOtkg+G5MwR+EztI2os1xJ4atBC1J6xYCueYhDyCWxI/FY3HWK0q1DpKFsjY/IkJOXtFxSwkCbid717mD4QUgAq1dKF4bNCmAediOYog7jLbmlj7i5LQrAAGDOrKykzNcM+/bJaeQqfMUFQO479wRHvXBL4JuZrrjHkNsobSANS9h1+Ymjvh64uEA17gpGbKsIteGLaF+Gsg6VdCQRf6z6gUROfBKltRKmkAhJkKWflF1DSdREC5mofDa5SKm8T5YXWCUNJccGmASpJISZGlSdiCZFdg3E51Yayx4raQooKCROlUSOxiRWVmWOlTYJSUwVCDv5VFM+8T715WEIlKZllyVIXiyFFSXdaVKgShKhOgbxA3O8U45Vxc0UJuLgRfearHhzg/FZgoEKKGry6smPRInzfan7C/DDBsgBXjOKAuvxCkTzgJNvSgtXcj8niNv0y0+jdkw0/njcGVj25UFzHioBICVgI5+napavh3hlA6XH0Ejcr1b7bzNI+ffC7HtuAJcDzR2XsUD+JP9J9qAStXPcqCAeYsZ3jC+6UtgkTTnwiy+1hHcK6CW3AdPVCjy9CaJcP8M4fDN+Io6iBJMSZG/pUhPxFYbQpcFlKVBKVFN1kybR0ijbTUlZrXk/aSbHc+RRwsj4X4ZuFkBw8wUxNpo3guG22m0h7QtSecfmQdjXXJ/iSh8fsFFyNwRf3G8d6bmMM0+EPKR5hy79xz96Crq8jbSSPtKXaqw8/2ih/0acUpTq06bBKOsC8/wCdK2xfCTjiFIK1Ngcwemx6zThnWY+ChMJJ1HTblbeKB/rBRNtu9D/FLa6yqIORJ0i2sNwg3B8IqkqViXFkp0/KEx3qJjuFMSFpSlYcQAAkzBT/ALh/MGmXD4wjcCuOKP4km9KK9QQckZhJ8hOCZ24Y4Q/R9TjigtxXawHQVPxOHbdWpDoCgm4QflI3BM7mRtyrfIscFJKCTqTczveh/GakoaLpXoUhJUnqSnlHO5A9660OG04ZOBFTAiw7pGzvKFKZ0p8oJ8wBn1gnlvVecSYvMg2nFM3YSLAJ2AJEqSRJBibbTTLh85e0NgYnDthKRqS6opUVG9xexH3osnFur0loNP8Al1KKHtKSsbAIi4nqaVqu1s4zDFdgsp/G8euv4dpCWz4raySomRvO2/8AxTZkeXqVL5UUpX5vDH4rDzX+WegoBxIHPGQ6vBPMBxwJdWpsJTJImI7SJ2NO+HUIi9v82rPXWFFCqMZhGkoV3LkySUkjkOlaJkHzAEdCLV1WdWkCwEkq2t6c60xbgsE3pJtjVTk7cTTA5MljFh1JhnEJKFAn5HBcR2N65IUtOLKCtJBkKWtUhAA1SLxcbCiaW/EYWgi5SSn/AHJEg/WgmQcR4VtKmsS2ACfMSLz3pnTm1efbiJra9thC9+wg3B8LMKWp9ADy1LUQopAIE9BuSOZo5k/Dqnl+JogW9Bp/5rpl/wCrUulSNRbtEExqm4Jm4uK94o49Uj/t8MyrUoWASSSNpSBy70ci7m9Rg4LBsLxKixGbuYXEPJQPJ4iwOkAxY02cP8U4tYEYV5SR+JKTfrvH5V3+H3C5xbv6Q+kFppRAQRZTgvKvQ/nVqPveUpRAI5EW9qvqbKgcYyYwa1l9B5/4iIjjFlB/7hC2v96I9jyqLm3GLDaQrDnUTGlMxqPQAUzY/Jm3jC0lKjvzSoD95JkRSJxlwn+huJxjCUlufMkDyoMAW7G/1rKg1ucGSEV+BwYOwWbKWpalo0rKiQnkJvHeuOJx77zgZaUQTuqOnSm7CZRhsxw4cQIULKAN0q6H70Oy3K0YNTiiSpVxPQc/ei9RSlY8i/ymCs2/xt7T3CcOKQAFOrUecnnU1/JW0Q4qVKTdJKjue1S8bhC41YkSNxuK0xYQWEocQtYEDynzW2pNXa+4NmG2KrJgCMvCGOS4kEWO0U2OvQmx3t/WO9VxlzvhBEWjuTam3A5n4rqEAjYqIO+lNpSOhUY7RXTaLV+cEHsTntVR4Tx0YdyzDJbaShAhImBHcmsr3LsOEIgTBUtVzPzqKvpevKLJmGIn4QBCAlA0psAEiIjkKMOvCBM8vrS6zixpBKh2jee1eHNNRBkwNh61zbEkmOmWMQgC6rDkLn+1Qczz9KUkp/DzO1A8dmZvpPMSP+Kr/jPjKAWWydUgVNamw7RM2XHJjLiwpY1MwFmSUzAPoKF8VZCvE4VIUQl1tXOyFSLx05X7V34Fwrq2E/pSVoKVShahBKTeL37e9FMd4hfUstKcQZsOU2vO+1UbNNuFI4mHtiIOT5FisKZTqBWmP2Zny+oq7eD8UU4ZQcWFKAAJmZIFz9qWcKkOq0pWkAWPYdB3os4P2Yw+ETqJ+ZXTuo8q0Sy65tyrNrLa/EK/pzNGc5GKeuT5G0iCfKDKgTHUwKJOMBOx+tBWshVgnSYJ1NA6/wCJJIP/AJC3aibmbNhoq1BSgLz1pbr6z5juhlBJRdskJMbq/OvcMjWQUnbrS5jcxUAhXkkySgG/W9cX+J/IlSE6IVeTB9AKFrp5zCGrbHEJcQ8VKwjqHBBXdKkkQCFWBPYKg0ocTcZOKxyEvmW2XAolIBJBAkRtFCeLsU5ilBrWZ1ahJA0gzb7fShmBy7Ea0peZcdSj8baSZE/iULnlXR0I3iBPX0ibUL6to7li53wEnHLOLZd0rWASkjp5RANth9ajZPwUrCvnW84QUSVRoT3FjftRJeNfQ2pSQplLSBrUoTA/hB6A7jnQHC/EdpB/1F4h1RAlIMRsbbbcqqu5uB1NdxC4zGDjjGNfowadWoarknby+YEEbXgUNynMA82hxB+ZN/XY/nNA85yrFZm4lxxrwWxta6uXmPInpTnkHDrOGbCI1RzPfoKC16JXWA3zd4hWlsIJ2jieIBIvXRxpKLk278hRQeGfwjtFqiZhwqxikkErQeoUYPqCYIpRWQThjxCrL2A6glzOgZQ2tIUbBXITae9DOJcG1isQhOkw23+0cSY1diPbfvQjNMgxLSihKI0H5uo6jtRTKWHHGYa/1kCFoJureCOs07GnatNy+8W/qsWAiInHeZqUttptSkspRABPPnMb8t6L8A8UYhvDPttQHEJUsPadS9AHyie/0pj8TCuJW2vCy635i2qAkkcwT9qgt4tvCa3mGUJB3GvzXuQBy9rUSl2awm3kSpQeQs3vHP4f5gV4JoqUStUqUr95SyVEnvJNHlOqmB9SLVSXDHHKmFqDhOhSiodpMwKsbKuOGVEaSDO8mB+dD3Usr8iElCRuWNS1Agp58uU+tDMThApDjbolJSQoG+9Tf1iladTYB6zy5361GxmYBIClkAQfTtVFTkETJSVMqzg3MlYXGqw6j5Vy2bwAfwqv9PepOYLVpdSNSl6yhMDcGlTOc48bGqdSIhQ2E/LzjnVhYEoC1uAypZHaLSYHIkkUfqW2Vcxg48jBvrJGCdWWU6mwlYEGTH1gmo7viz8ojsf60TTtWIN4m/euf35OcTbaFE5YVRVciIF5ttU7h/GLS+laQFBIUCI8ykK80IMgTq67zUTQDI5HlU/JmSh2I1D/ADrXRfB3Q7l/inPfEUcEH2lh4VwKQCBAPL/JrK1y8/s02je3vWU2OMwMdT5jybjnQAh5OpPWbiKbsPxky4kkCLR7elS8D8MEoIbV4OluCCtOpbirFRNxCTsEjbrRx/4XYF1Uhjw+pQtSQT6UntNJMc78dxLf4pSASFQAOddeEsiRH6xcb1Tq0BSpCY/9SCL/AFO1EOJ/g23GvCrUkjdtRlJ9DuDRvKsAf1WwhIGpCdCknqFGQawtKpUTWeejBrHyROSs1K40Q5EalmYBNx60hZpxkoYolrELTCoIgpEg7TzHK9HM2DqG3G0rCXD5UAQAP71W7mXPJ/ZqZ80/OQeffYivaKqtgSZ5rHqbJE+g8rydvFhLqkaFDcoJAWCLTG4pyy3LG2UaW0hI7VW3DGZlhDTQUohKEgzzNWg255ZNhTPRkCsgdAwCzl5FznKkvtlJUUHcLG4PvYjsarrOOHVErbCAVSCNBsr1narCxmZJG8GgC8YrxNR25CkPxHWVs/oGSPeNdELFyRELNOGH21CQRYDym/vefpQVxBSlSGWlqXEaz15786t1TyXFGRMbz/Wo2KbaAPl0mx1af/KPvQ2m1A3fudQx73KbccxX+GDWEUhIU2lWLSFFRUJIExz23j3p/wAS4kI/ZxYgwLevpApGxzYwZVjmG9So0rCfxIJEx0IIBntWvDfH7L7bpxBQhJXCEyAqIg679ZuKcXVkfiAY3ncIQzLjTBMSFAuKMHYJB6kajaaRns7YdxGGRgkBlRXDrigFEiwBnYyCeQ2oxnuWYZbCVKcbGsnQrWJJMAX5xtelPN8tThiw+iNCipKxN7Hckdf5VFHp5HBkXY24Alw4jOG1oShPlVJ8vMADc9r1FDwqn+HeJ3nce0tR8olMTaDa/wB6tRGJA5zSz4mr+UM3uIfogpUgTzFLWl9CAlRSvmNh60SS6WjzPOf5Vz/XMpImDFj0qKp86YUdVrnrS84OMQgKx+bqTEYzx21KWnQUki/O1lCelLjDbRd1qUpJQqNYJTb271txI+o4ZRSogIBJSDZYI06VHpJB9qXMuxzrDhfdUlKCkBSBJE7JIpsljvSFz1/3EVXaceUlR37SwHcmYX5nNQJ522Pc0qN5Zhn8QcM26Fb2SjSLcieft0qss6z7GHFeKVr1SNETpKfwwNiCPrVt4Z5ltLOMdbDTwb1KAHymIMjlvt3oxFOmKsecylSqWIIOfb8yJmvw0QEmByqvM3yxeDVCV7idB51b+cfENgYJLyCFuLEJRB+fmFDkBSBwtw+rM8Up18/s0q8w/eUbhCf4RzppfairmH0UuELWcYgjJs/xASVJK9IBsAoj2Ndsz47cU0psplRtefckVeOFyJLaUBBKA2ZSBAF7REbdqhZ7whhMclTb6AHBcOJACvUEb9waW13IWyVxMGtXqfPeVYXUoesn0qxsHjhoTtCZHe386VuLuCX8tWFavEZJ8rg/ILHL7GouU56CdKlBPczH5VfU1m1OIelq4GJYaMxETNxUd3HSre/alVWZkGPsZ+1cXM0I/EAaWDTGWNgxHjCYud7/AMqO4d+SCOgqvsuzfWqEKlR6Xp9wTUJApr8LoK3FvoIj+I2ggCWDlKpZQfX7msrTIv8AQR7/AHNe02bswFeoAxGLbQQYBUfm9K9ZzkaTqGmDaOnL3oOhOohZV+EQOUjrW7i0SASdR5DYf2rnApMaEDow03pTKyfmixuPUdKQM24nOCzBaSmcO6kFYHJW2tPfrTQ64EpNKH6pOPxoQkQhIlxfQbfU8hWlSgvhuphbwuYYVg2HEh5s+IORTeCeZFdMThUIOtaNRTdPkMe3e1dFLbwssYRoeW6rXUe6jUEcVLfd8AKQNKkqPnBsm5EDnMUFsxwnUqSxAzJGSYVWKxOvSUpbMmREq5D2qwMViEoSls31Ant5b0sO8RFtJsCoEe4PPvUvE8UIAStWwT5hzkkCB7mmP6tDpjWnBAlE07CzJ95yxeJ1JJ3jcc6hN4wm2mUgxKv8mpeFw8kzbVsKz9AG8wOlcvtPeI9Uoo2zYY2NqI4XDgoUowdXKgRxQ1BIFjau+dPIRh3EKWQVi0bpEb+29b6cc5MxvXAAEhpzPzLZS0VOaoDaRumQConbSNVcMd8L8rLmt4kLV+EL0pJNhCQN6rX9Z4lCnVNredC0lIdSSFW2NrwI251PzziPEKwrK3CSt0KKnAmFAIMJSemxJ6zXSGyzaq5+0XJ63K9S02OB8vLCWf0dpSW06QpSRqiLkqtJ5zQFngLKmHErCS5BiFOEtpUjdUdZgcxcWpN4A4mJc/RXHFKbXOkSSQvcb3AJNWCoJQnSklP4E6oiZ+YW2B61lazpNfHg4JiznOSsI/7loIHhXJSAkETJ5CVb+thWLzRpSUuIWCgj/BRHjLFhWE8OJW4UJ8qfKTz6HvbtQTJ+CUND9opV/wAA2B7/ANqF1GwoGsP4hen37vSJ1YzZKgSFbbzy9ajP52fwAqI3MGPQWvTTg8Cy3ZCEj239amgCDYUsFqA8LGLFveIGaYl79GIcGlK4EnnJsPr9qmnJS6gA7KSPLsJHMEbiKMZ5laHwErJ0jbsTzobh8HiGAELKSwDPiqNkA81RcUyr/cryn9Inu8iWjiSw8tjw2pATsgQLFImJ5VEwbmvFBjENktrE6pkAC/mkddz6UzoyZhwpcDhfWkDSoWSP9sz7mtc0yZsNjWtxM3sR7xasAQjer/yWFnOGH+ZVPES2/GWGk6W0khIm2+/vH5VZPw8Y0YRuBuJ9VKvPpSXxPw4lCvFSpKmNJJIPmGkbR6xf1px4Lxf/AGjekzCRbvH+flRmocMg2niNNRcHqAHcdDiFDf6/5zrnisYkJJNlATbvyFC1Y/Q2dUEiTz9ftQpjMytY1TBFweQ5e1DAnEVisGEMZhE4lpSF+ZJGlSTykfe4NfPmfZWrDYl1ifkVY9RuD9K+hEBpvUoWIHWQeVx1tVK8b4kP5kY6JBjt/amukbAP0lcEkCc8lwOIWR5QJjf+lMh4WgArcA62/nUZvHpTZMi3Pc1s9jupoSx3dsjiNFoCqATJuXMNsq1IJ79KdcrzFDlgYPSq0Xj+9d8uzJSFhQMQfqKI011lDbvb3gmq0ddq8dz6EyP/AEEe/wBzWVG4TxoewjTg2UD9Qog/mKynG8NzEG0jiVrw/m4KE6tzy/i2+lGA6kGSb3gnvaCJ3qpsHgs1+ZDLhvvA/rXbGt5uBqWy5AvIEx1sDSs0gngiOGUR74g4jbabV5pgWArp8NypOXv4j8TzhjslI0iqbex7qnIe1TaUqEH6Va/B2cp/RywFBIUNSJ21dKmyjZSxHcEtQ8N7QJxwxi0ocxCXVAFKUlAJ8qTvH5fWqzy7FLacStBIWDIIq5MZmriCGXGtc2M7K9zUHE5FhSiQ2EqNyNiO9rgVjRqfGm1hPNixgSeJ2yoB9KcQ6pJcJEKSSBHQja0R71z+JeZHDYjDqbGoLTKkdYNj60RyXJSYW4QhhIBEiCY/dHT86HZnl5zHGawIQgaR/IevOs6KvJbjvuRbqfWCDwIx5bnhLKHJmbgWkTyPtUrGZmHDpRIVHWw7gUKyng3ESGiryA/NPmSDe3WjLnAAC/Ji1g90gn+1LLqlRyMxml9eAT3F/H4tSSXEKlIIm/PtQTibiJbmtpuV6kxb8JPX+lGsf8PMY0bOJU2VTcnc8yBTJk3BLTSBMFUXMbnrTPQaFbDnOcTLVa304AgPgDDpdwyWU/s3WwEqmNRSTOoWvei2fZQP0WPNKSQdUatU7T7THet814ehSSyD4oI0lO6T1J5AdDUnOOGULbR+nYxxSEEKgBKElQ5qgTMSN+dbaioK+MwRHzgiI+WJZD6XHmw2pBjxVACL9BzjmaM8UcZMMmG/2rhFoMgTsZ25fSu+YJwbp1YfBuuo8qi6PK2rnYrN99wL0t8eYtj9FCmUhtSSU6Rsg9ElNjvPSs1HrAYEzR2GN3UL8LMPPLL+JVKrkJ2AURuBytP1o280QZiqZw/E+JDiSHFAAggcjAA9xbarQ4T4sGMSttaQlxIB9tpoL4hpm3eQdf2m+i1IHEkLfIk9K54PMC4YTfrFd1oSSUq2NjUlpDGGaKGhAN6Wjbj7xq7nIwJCxWIjtWq8UHcIpkmApelR2sq4gnnIoJjsfqUY2qfwVmbL3jMOb64TaZO33o7T1sORBdXYFUY7zJzj6cJhhE6G0ki/zK6EzzNoHU1SOY8R4p55Ti3V6tRPzGB2AmABtVw8RZMpLZwq5SgGfE6dD6Xv6Utr4AwamSEuJW8AYIMJKuhpjpbK6gd45i21Gtw4PJ7hD4dYgqQl3EQptaVJlQtvCgfXep2HUnBvuMoWgMk6mdS0hWhV4AJmAZANcsmwigwjDKCEkJPlSZ8u0mOZNc/iLwU494Tjd/CaCCOdiVSPrHtWNQ81r1jgdywQoQC2TCLfFTUwoggW35f4a1d4gw6RDYuTzPLvVQYhlxJgrIjvRvhzhTF43/Tsjm4swn26+1EnSooyTCtpX5hiG+IeOAgaUmVARb+dV+3iD4ms7kkn3qz2/gW6DKn0EcwEmSegJ786D598K8S2guNIUqDduQVRvKSNx23omt6lGwGD++7MAJx9dHMxkUBS8RIM1ul29T4QJodTCiHiTRjAEfiIFCcJgnl2QnSOpogzwq6mFE/e9YOU6JxJ3WEekT6G4BSBl7AFxCr/APuVWV5wF/8Ar2ALQFD6KUKymdYXYPxEj5DHMGjM5A0o8vUb+w5e9SUuK0gwAQL+nb1oWyzAkAjr0iNvWtsRjjoVqPafWufc4jMLmIPxUyYOoOJTAW3Y2uRzn0pR4Zc1pKJM7iNwetO3H+KShggXJsRO81v8LuG0sMqxDwBURKR0H9aP09uyrLzRzhTCWTs4pxrTiWNQAhK5AJHvevFZI4HPEDWsgQNTgEAV2z/jNhn/AFnNAV8oElRHoLjlWmX5wximwGnAobQDcTtPOKW2BjlwvH+0BCD6we5hcZjHdDn7NCfpH8MWPrTxlmUt4Znyi4FupP8AXnXDh1pKUlC1AkXFoiamozBKlCfwkj3o9dUtOlLLw2JitO67HYhNl0JSOaiL+tclJSpUmxigqsQtJ1HYm1T28T+KCa5guXPMbNRs5EJtOCYUZ7UG4kxqsM2p5FwASU+1iD61vjXim4FIPxBzLEyFIUpKNMFI2nuPejtHe6uApxB7atqbyMiWFwtnLC8MyfFQVKTMahJIuq3MgmuufMpdZIVCwsWSRczYA9B3718y4dSkGUkpgyIJEHt0qwuB+JcW884jQp8q8xJWAEiNJ+b7Cnr1AjuApbl+IwYP4WYR0HWp5siJQhZ0CRMJ1AmKTOP8nThWmGE2BK3CmSSbwlRna0iOxqz8gzLFaw0+0tOgkBZIKSNwNQJmQRe1LXGvCDuKUsoYeXiCAELJQGACdRSkkhR0gETG5rJH9QBM2tDMvEq/HMo8BK0rnzQR7Ue4LcLWIQUBRJBBAE+U3mo2TcLEveG/5VJUEqQOV7+tXDlnCjOCTDQ1KP4juZ+wio19i01YPOZfTD1AQY/glkyEL+lccRlz2mfCUrtI/MA7U2a65eOK5lXbvEceRsYlfuYN4gpU2UknmIgUNy7LXsC8HkzpmSeh79qtNLt4Nwag5hpCiiL2P1p/8NtqtBrYYJ/pFOtDqQ3tOS+JcJjGwl7yn94GgSOEMuYKlDELhXKdudq5ZpmuFwaS4WQpxRja39BU/wDXTKmUuulDCV3Ac0ix/tUuSGwBkdfmUC2rXu6BhDKHsOPJhW9SubhG3v1oXx7nJw+H8MHzuSn0HMjvy96m5LnqApIbCFNqJBUg2nqIt+dJHxTxR/SAOXhgg9QSbj/OVMNPYgQhRhpvoKt1+X6HM24F4HTiD+kYhOpofI3trPU/wj86trCIbbQQhASE7AAR0FBuEHArCI8OCAlMfTt3oxg1nYi+xpTZYWbkwjU2F3Jmn6frnoPY9yKiJx5BTI6/2JoirLATaLfYj+tc3MvtdI6/26mow2cwcFZVvxS4JSsHF4dEL3cSkWUNyqOv3pE4Xy4LlahITsO9XpnD6UpO09yOdut7VU2XJSlbjaNgtXKOc0ebX8JHvL0BTYCYfwCEwO1FFuJInal/9KCSADapP6eD3pXsJOYzfBEuPgX/APBZ/wDd/wCaqytOAVzl7J/3/wDmqsrpqf8ATX8Cc1afWfyYqNZ9pjUm+5/tQzMMZqUdKxBE6Z2NA164IKlCLqk78rdq5vPI7ClHjh+6Cs3dS/iG2nHfDR13kjYe9MWc5uvDpRoICAQCQetpNV3nOYJOIQRcJUCY9b1amPYCsOgsJBQtIhxVzfpyFTfXhVz1KvYQZWPHOGcGIS4550lKYi4gcp9678BrWcZrbHhp0x29L705MMlUtrSPKLk9ByqM874Km/CYm8ny8jby3/OtBqP29mPaYpWbG7xDWaOLaJVrIMfLyVfl3Fh6VJybOClsqIhQWrxJ2KrG08oIFcBDy1OKnwmrydyqKF8JhTyXkr2W4pSBzg+vcCgLaiaiZrp7ALdpjk3xAFACfoNvWpSErWoQTHM0BwuB02HmUBRBrGOIsZvypVt54jZwoHphPHsLiJt1odm+XlWEUAfMRZRH1rZTi1yVggTz29qhZw5+wUmVQoGIrelfXxBLOUwZVWAyRWIxC29koPmWL71aPBeS/qzDvvOtwU6hrUqy0T5Y6dNrzVf5RmWKy3zhCIcVqUVpJnlpnlarq4ez4Y3DocRZChBSRspNlD2roLVcce0WrWq4YRK4I40fxL+ILilOhKdSEps2kTsbWgfamjLOL9aTKYVJKUxsAQD9/wA6kYkFlC9CEoBJHlhMk3mwiI50JXmDDfhgEg3OkJuTNptzEme00KclsjqEkqw6iR8QG0tYn9IQood1gaf30jnG1WMcdtvsN/T8qq7jDiMKx+GSUpKUrSSN9MnY/c0/ZliJOoGhPiCtsQH7wjShSxhZl4EkHYiuZysTqDh9DS8vMo9awZzHOlgRh1GDU55Bh91cKEUOzbEDx0ib6R/M1GbzW4NCc7xbiHm3QjUCQbdBv60foKz5CPsYt14wggvN8Y5u5C0JdAKSAbHqPSlPj9t04rU7rDRA8Mx5YjZPL6VZbp8dIeYghQEqG4HMKG81Fx2UFaPAJKmlm6SbWvBJoynUeN+V6zAmG5Rg/f8AEUPhfiFBTiblsEKE7ah9jFTuO9TjKXVCfPoCuliY9LUx5TkLiIaZQkJvt36+la4rgNTq3mg5qISlZSB5Q4f5xWoItvDCFaN0rJ3HED/DTiFSU+FqgoO3IpNx+c0/YnMVEEj5qp1/Bu4LETELRunqO9NOE40bX5ioJMQUkwTVraCWyIXfSV5HMbWs/c2HW99r86lO52oCCuZ96Scfxqwi+oE9vsaCZhxy2PlOpUz5RAk8u8VarTt7wFhGTiTEoKgqQYSd/wB7r9KrHB5kouOGT5lSDU3F4x/F/hIHbpWzXD6gYAVrAna3pO1MEoO0iYlghBhdOLJA9BXNTy5ECaHodW2YIAPMKrm+Fq3c7gD+QFCLpuZs+qI6n0b8NiTlrE9F/wD9FVlcfhSP/tOG32c33/1F1lMlXAAi4nJzPn48eHbQai4vipbvlSnT3msrKz2L9IZWctia5blBUdaza8n/AD1q0+Fcx8PChlXmaVPhq5iTtWVletQNVzL60bcATq64lwgD5k3IIN+QuK74fKUqlRTpATCjMqI6DpWVlJ66xuxA3c4nXDsB4lBT4bDRukXKv850fzHh8BvUgBKgCR6cxPI1lZThq1/SmCUOfLmAMDm4AunYwozc3qY/jmtaEKm4BSQPeT9K8rK5kICJ0j8NMd4sCtbYRBSCP+KjcOIVjHC2boZV5yep2HU39qyspho618oguo4rOI54rh1gp0uIBBtBEikTP8NisqS5iGfD/R+TUnyFVgod53FZWU7uUEZMW6djuxFFXxXxK7PBKmyCFACCQQQbz0NGm/i5hUtHQwpDxRoSCJQIEJ57V5WUGtamMreBxFTK+EMQ84XlQoqMklX4lX/nT9lGUvMIh5XiAmAQflt9qysqdVUrKciB1WsDwZJcydCrg1wcyLoaysrmyoEa+VvrOTWWkLAKv+KKYceJbSIA8k8xzJ6ele1lN/h6jJMWat2bAME/qZ5GKC2XfDJGotjYja9oO3O9FkYjEmZwjTh6pWBJ6wqsrKZ30o3JEWK5BIk/CNY1YKfDbYE7pIJ/KjmVZH4CCANa1mVKUYk9SQD9KysqaakUAgTysSe5Dzvhbx9MIbUkzq1ElZt+FW1j1j2qvs7+CrqjLJR1gnavaytHUHmMqNTYi7QeIvOfA/HTZKP/AJip+X/A/Eg+ctpFrzJ9qysryqMy9lpk7M+FMPgAPHdcWrkhtIv7mB+deZbhsvW3cuo1mShfmPa6ZER0vWVlHqBwIuscnkzMTluCvpUTA/cJMcrkTQ9vCYUL0616lXBKZ+nSsrK1CL9INuMuTgZKBgGQ2ZT5o/8Amr+dZWVlLmHqMOX5R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24" name="Picture 16" descr="http://www.fotos-top.com/items/bocadillos-857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9000" y="5486400"/>
            <a:ext cx="1506071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4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4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4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</a:t>
            </a:r>
            <a:r>
              <a:rPr lang="en-US" dirty="0" smtClean="0"/>
              <a:t> </a:t>
            </a:r>
            <a:r>
              <a:rPr lang="en-US" dirty="0" smtClean="0"/>
              <a:t>Celebrations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0" name="AutoShape 2" descr="data:image/jpeg;base64,/9j/4AAQSkZJRgABAQAAAQABAAD/2wCEAAkGBxQSEhUUEhQVFhUXGSEZGBgYGRocHxwZHSIbGhsgGR0bHSggIBwlHB4gITEhJSkuLi4uGh8zODMsNygtLiwBCgoKDg0OGxAQGy0lICYwNCwwLC8sLCw0LCw0LCwsLC8sLCwsLCwsLCwsNCwsLCwsLCwsLCwsLCw0LCwsLCwsLP/AABEIALIBGwMBIgACEQEDEQH/xAAbAAACAgMBAAAAAAAAAAAAAAAFBgAEAQIDB//EAEQQAAIBAwMCBQIDBQUGBgEFAAECEQMSIQAEMQVBBhMiUWEycYGRoRQjQlKxByRiwdEzcoLh8PEVNENzkrJTFoOiwuL/xAAZAQADAQEBAAAAAAAAAAAAAAABAgMABAX/xAAzEQACAgEDAgIJBAAHAAAAAAAAAQIRIQMSMUFRImEEEzIzcYGRwfAjQqGxBRQkNFJy0f/aAAwDAQACEQMRAD8A8O1NTU1jE1NTU1jE1NTU1jE1NTWdYxjU1nU1jGNZ1NTWMTU1NTWMTU1mNSNYxjU1mNSNYxjU1mNSNYxjU10p/wCR/prSNYxjU1mNSNYxjU1mNZVdYxrrGtmGsaxjGprOprGMamprZUPIB++sY6Yt+f8Ar/LXHV7dbgn/AK74n/r51SI0EFmNTU1NEBNZ1f3nTyuQHI/3Tj9NVPK+D/1+GsY0jWyATnUNP7/lqAaxjrvaIVoXIiffVfXRc4HfRnq3RglNXp3EWi7nnJLcfTEfbQsNWAtTWY1nRAaxrMa3emVwRGtdYxNTU1NYxNTU1NYxNTWdTWMY1NZ1mNYxrqa2jUjRoxb2607JKMzk/wA1oj8MnvnViwdtvTH3qVD/AEYZ+Ndum7QFVuDE3cCPpElufwj8dNR6RTCi2kTEFsMO09/iTOMD20m7I6iJzED/ANCiD3k1T/V9Y8/H+zoD/hPH46b06SIM0YJW6OYNoJ+4BPPsRrnV6VVt9NKndkROMBQJzP1kj7a1m2ikNyZ4oj/9pD/VdStUYkExaTgAR2/6xpk6n0wqK0ooQA2nE/UAMg5xIj7ffQDfUCEWAZ9WPhQSfyEn8NDdlI23DYLrGTrSNNK+Ez+zecXUCzzLicR7QJPfnme2lqpSKmGwYBz7EAj9DOmTFaOWpraPkawfvogMaPdLor5INxBvE4XjOZI4x+EaDbaiHdVmLiBMcTopudpVpKadrHjgSY9XIExknnSTzgpDGTXqgQVBaxIIumR39oHxoVUH9dXG2lU2nyqmAB9Df6a2p7GrH+xc5702P+WtHCBLLB513XcsuFOB8D/TRCjRqLzt2OIANNo5GTAE661+mMzXLTAU8AXD9I0XNIyg2Me5ojy+GIOYU5J7ATpVLVwYKPPeAf8ALTTQ6Vvj/wDjX2lx+toOrdPou7P1bikv2Ln2+2hYwoLS3JgilUP2Vv8ATWT0ndsJ8mp+Uf108r0GoP8Aab2Bzimf6s/+Wtx0Ol/FvKxB/lCD+qnQs20RNt0StTZXq0jYGFwJtMfca9G/ZVegaTxlbCLzx2zP2++qzeHtqy5O6qY5kx8TYgGiuy8KbUqpZKrGOTVrf5MANByDGIlv4NoASazgd5Kfb21E8IbUx/eWz8p/po/1HabBNx5DqUI5LPViSAR6ixHfXTZbTp71TRWmhqKbfWgMxzBbk/rg+2ovUl3Y/q12EnxR0ZabUVoMalwIkxki2BiBMdudL6bdiSAOBJyOPz/7acfF2+FSgBTpmiUqSwUKFtIKjKgHDdj/ADd40lo5WYJEiDBiQeQfj41fSlujZLUjtlRYq7B1kMApHILKCMA5EyDng5mRyDquRru22qH1FKh7lirce8xri1vafxjT2TIqjOQPzz+Q1mmFzcSPaADn5kjEawiE8An7CddBt2/lb/4n/TRMZQU+5f7wP8P/APr/APj865lRmDgcT3/566LtXPCOf+E/6asU+j124oVj/wADf6aFoNFRKcjjUs0RHR9yA00XAVSzSIhQJJz7DXLb7VpAIwwJBxwO/wBtMshopKs6uHp1RQGdGUGSLlIDWkBokZgnPtq70/w/UrVTTQqCATJMAgG39Z0Zo+HGpMRVa8mSQpJ7qCZ9/eecadwadMpDSbzRp0HbSgknkiRJHPtpm/Y6/rPqIEFIZZiCTgGeBMfhzjU8MdOimAo/iwfbJu/P/LRH/wALqE1DehBIKgucDJI4gT/WBrlUvEx5RpUCk6dXNpf+X956uW8vP8WPWQc9gRGCBXqdGrWAeYbrmklmBiEQRmbb5aeIOjdHpTLbfVptaoDerDMKdpJx3Y3cHKke2uVTo62qpqJKsSTKyZUJ7RGL/f4nGjYtAer01g9ZpBBB8tQxMEsoX4xBn2u1v4e6OKvmK1mBE1EvwblaMiDHOiNPZ01eqVdCzmQqxK8SB3xGfvq14Sp5qn3/AOeozl40UjHwsy3STaaJ3AjyhTI8pptgCbvMmYP66rVekKmBUXED00FHA/3vYaPNQlmKmWj6ZEcACYkjgaBdS6bUZyWKqSePPZc4GIp+5A/EadSsRxKlbZAf+q34Io/z1Tr7RRzVqfkvfVmv0glQWdIbIbz6uboAghBziPedVT0UFSQ6sIg/vazcwRz8EH7HRtAoDKUqz5VSqTNoutAu7YtkjRKp0HeGD51KWxhWg4J5t/y1w23QqSsttSnyGgNUz9J7uBkMuT/MNHv2StNEMh9P1G0MIN685BwVM/B0mpLOBoLGRdq+Hd7cRfSJEGPX34/h+NVV8P7wcNSMH+Y8/l86YP2tw1ZsghLhItkqFIGI4LgR/hPedctrvnC1mEGGcrJbJDWrPqi3DfppN0vIbbHzFs9J3inAQkH+ZTB57nWKey36gAUjA/3T/no90zqLTVm6L6hLSOEZVUQVPMn8tC9/4hqBzDFZANuDEgGJAHv7aZOTdUhWorNseadLv2+FA/rOqu9C+fRVkNQMHlpPpsAYfTAzPJ1V6/14baE8stepgzaPb2n/AL66ndM+wSskl1AMLJJzYwgCf+w1bIgP6r1OuNzSSnSotTqEWMUBaJAYEsSAR7xGrPiHcbl2T9kqlFv8t1W0RGbpABi3kT7Rod4b2u7qVEvpVRS9SkstoCsCCZaDye2iHSPBW8WqtWq9NQrhovZiYIkcRxiZ1uAclbrbPviho1mFrlHUO1pUC4MBJF38PzInTJS61+y7GlUr3lvoMLJvgnPA7av9B8MLtEdRVLh3viAIJgf5DVrabKnVptTqolQK30uoYTxMGdK2qoZLqK/inb0/2yi9UMadamACpUS4IA5nFrA/hqr0bb29TqUjSLU0LWtDkqwhgSwxPaMc6eeqbeh5SvWpoyIQFBQNaSQgtU4GSBI1rW6v5e8pbTyxDibp7QxwsYErHOoSSfQrul3Ful0v07n9ooE0C16VGUAm83MCsipaGMAREL+OlnYdPRSRUoIxJ9PlUqp9Pz6eZj9deruCanlEAq1EkAgfUjQ0zzgroFRr0qld6IVFqUvrCgiJ4yVAIyONJuaTCknyCqFf0eX5NSwcHy6kxzH06tnbU/KqKq+XUb6KlSkGs97RUH6DVnqfVBtq1GmQxFUwCAuIKqbpE/xA/npv26lA7LyFniePxH9dSTaaY7oU1/8ALCkrEVoE16dKiJM5hb+SMa6V3d9sKH94WpABrqKVxjkxf3GNM3TeseftnrIcKT/DH0gE4vPb51jp/WPO2jbhZhbsWgGF5xcR886rb/ETwLe5vqbYbf8AvYaADWVfUYMmbSQJ41mrQrPtxtym6IAA825lqGDPNnOmT/xAnatXhhbJiBMDHGeeR9xrWlvids1YlgVJmLSRabWH0kfpqibA6Eit0TdMpp2GxqZpXVGZnCkMCcqLjBPcZI0CreC6VGm9Sm7OUUD7sSLjxnGI4z769R21Xz6NOoCxuYjODhkEekL7Ht79tCalIeXUBQkEoFWMkyDHBgmBAifjXXoSrkKim7DvhfapR2zAUiwa52LKpLMUVz3GJJAH699Kvi8Fdw1wARSUChAAOGGQsFisNycEcaaNlsdxSVArUQtrVDNAyvpVYYBwOM45tM6XvE3S9x5lI1TRqGrTWncSEFMiBJ9Rlipi44yPjXS7jp7t2aJwmvWvzK+w2liIQQoaZ7GQT2/z1WodPpeZVv3KqrQxNgNrXAWQHuBE5LKAYkY0f6BQ/uyljNpcEzOQTccf99efdc3r+c5oyKbPc2eWHHIEY7fB150X4mPq5GDa7SgBS/vBJWmsYuu9DLMD6vv3IJ1b6TQ6ej0y9fzqKNcqvSLXmwobsQSJBxjB9xK/seoCmUDCogWkqIZSSgWxTbbIH1Hk9ifnWnv0WnSpqagW8BBcgkyAoMj3AAJxIb7aWO6PWzScZU1gd/EXXdpuKJ2+3QqVYHCBFWJ5j3EiNLfh17RU0J2O5B3FUZF5l2kEGy7445P6Zxoh0/fUqKPJDMcgTH255/7/AG1DVk96HhW1hPpnT7K9Srcx82PSRgccGfjU6v0wVagYuVtIwBzDo/v7oB+eg/hvxOrMw3BK3EFTkqMtcCcheRz20Y6luhe1jKRBGHUZip/i97fz026SYvhawV9x0tfJpU7iAlkHufLItn726pUelClSZFYkGMmJwi0/6ID950R6juAVFjAnP8QH8Lgd/wCaNU9zuP3NQBheS1vq7EvbmcYI025tApWK+6ddozMrN5iU5UFcfwAGYj/015gc8yBpx6Vu6FesrU/LJ8kEsAA38oEjMRONCd54e2z0/NMqcqxDMYui20GR9LD6R951Tqf2d1qZY7Tcyygel5QgEGQHWZmeIAjnQbjLl5ClJcLAe6aivS3BDVFCuyTeahFkyy+YDB+MjGq1DapU2vm+h7gGVqqKvpGQXCYwZP46T9weobKg9J6bhHksyi9fVdMOvpEyDHxrdfFRGx/ZhTLN5dtyzhYHI5mTzxpvVPobeuow7To6PSc2LkFR5NQsGVoYwXgAlv6c6B7zwnSqOWZd0CeR+7MduRrOw8Squ3Whi8KF4JAkG4swkW8fPOl6jvGAhq1eRIw7gc4gT7aaKlbyCTjSPTa3S6Fex6tMPA9MyQLoJmcHjvop0ykieimqoqn6VAAE/Axql07cf3YPBJUfTwcfHbGs9J3rftTUqnlgtTDqFcmYMHJAJIx2xnVrZMI1N+LnQwLQG/XOuO/60lOraWkFDgGTMXfSM8aTus0Ny+7qU6dElRI9TBQy4Mi45Ake+itXwrV3D7c1XdLaIDBMgMsgQYOTice/tkNdzX2O/WfE606ilSP3lIMLjAjkfIyCM99GenTVp1GpuZrU7kKkelioi0/c951z2vhmhTFI1AtQ01KXOAzEliRBPAFxgfPxknSqBK9NMAMsDtxI7aDa6BplDc9Oqp0yslU3VFR3EMXJgmosswEnHtqv1HZVNxuOn7rbrctqs7ArCqCG7nOGYYB/DTbtrXLpgiII5GZBB+fjQPrG7qNsqVWmxo+tldVIPF4tujAuHbUZS7DUG6vT53FGpeFt8xLT/EKgVsZGRbPB76DHoVm6q7hLy9RbSMBSAVyAVu4Xvpl3C3Ci4zFRHEezAoT9obS5QSmOrK9QEAU3S6YtZbjDHjKyI1FJywmM3WSn1rpb1GpszVUsJItgcwCDNIg4B4jnRzZPWJNqMZBEsQIHvFv6aG/2hrT8qkzIlSGKi9Q0XCf4pzCx+er3hPefu6ODZ5Q4GFt9MT7Y40lPamP3O/QOjGlQqUaIBUmMOptxB/iJ4HuNWundJKUKlNLShJkhxj+YSGPb5EapeBw9CruxVWxHqXUzjIl/bjFvPvo30erctaUCozELHBEFe3Bxro2Krv8Aog5NdATtdl5m0ekro9IqVZ/MmAAARIJ4A98anTujRtWp0aiGkSxuDlrZNxEyePk6veHOiNttu9MnLEn4mAuDPED+uq/haiaO1ejWIUlm7j6SoE4JHPvp4xzTYHLsjntNifJgOjJeSWHq9iwGRnGPnQjrFGtNQ7dQfKdW9RByofs31GSDn50Q6dXZNo61bUe9mEWxBA/lMDPzon4eo0CalQeoliSZDAhj2j8RrOM99Rfz+hRTqFtHm/UvFe9Zib7JW02rGIz7nnPPOtNvvK27zu65alSgkSowTByRBbPfMTmMEz416UoeKYggeqXUSx9riPcY1Tp9PFgpXKqm36HRrzCgs1qj4PJ++vR1/SP0lBJK/InpwTeA10/Yslw28xkhWMqQ3dhgEkQJMiI1o3hpqwDNcXZrnqStvI+hbpj5Mcdhpt6HuaRgEg1RTRnPuGwpAgdwe3fWu561TV2pKcorM/xgMImO2fy150dKVbmwueaSPNd/4c814BtANq35hTJ4mIWDgGM8idVn6AoVVpkkyYn0EEcnuPUCMn27ZluPVbHQ2VCKkFrQSVmQZseA0zJg/UNMO66T5lST6VIm6c8WwfgQDHHOn3Tw08/BfwK+Xf8AbPN910tKdRGCkuqm8KAyTwDPBHcnPERGqWxrwWCU/PLGYZirKQQIBkLDEiPxnXru+6VThSW+kQcgekxgGM/SOZx3xrz3pVKidzDBgwZQyMsFQ3JE9ln8IGuOcXGTTKxaasD7XeeUtINSalM2VEcWhiRk0+MDBKmSG7xr0/eq6H93TLrEhw9IAmARAaoDBk9u2kreCkdwoqKLUui1EAtMkBrvV7mQD+s6G+Iepq7zU223uIBhkeYxGBUA/TTJWNGry6X1/wDD0KuWJ9Icj4K/5tn751yfYs4wXDTxcn6kvb+uvM9z1dwUSlUsEKtoDWqLRIX1TAY95Oumw61uC3lUdutdlRCWZyplsDlT/wDKY1SGh/ylQktTsg/4t6MTQqU6N3mVDfluXWwDMkDCDjH56Vdt4x3O0Z13tIqz8XC2SABKkC1l97T8/GmPqPVbG2isWRqlYlgQfpueZjhT6Y+Dq1VqU32e5quFq0xUeFaHUqhIhZkDIORqMZV7StFmuzBvS/FlD9lpIr2VPTK9wCRJ/wB2G7859tXev9NoqEqoLKzstMVadqsxeF9XpIYYHI/Ec6X/ABB4DoA0np1f2YtmxgWpz9ULm4TBMEn8NUdvs96m721DcU3WmtQMpm5CKQZoUgwAY+k508YweYsRyksSQM6p4TqU6ak1lJLBgWARwCIIDCQcQYu7Y5J0GbozEzE/Nw0/dM6g9bb1GfzBbWsh5BBAk454YYPGgXSt09WktQkeon8gSB+g03rNTjsZQgx86RRlXRpg85jnB4zq90/YUqP+zpJTBOSAAT925J/PQ/pu4C7vy/5kLCI985/LRTeVuVUM7jML27iWMKv4kaupOidHLqTpQbzSMuQt2cQD88f5n41T8QdZRKLCm0uHgKIkiRIAPOM41Z8Q9GXdNSSq9lOCxVRLMwKxaSfk/wAJ57a36N0taLAqqp9luaPljn8CdBvIARuW3G7ASFoAuGDOYYQP5IJnnm38dF+i+HSGWrUDva0qzsQA7HBVRj8557acP/B6NJS38TZDkDBJmciB/prpueqUyl4dRTB9bkhVEfJxExnTNUsib7eDhu9n5IUyWZmAxgATnv8AhzqjtuhTRq0Xgp5zVFuGArMXg59QEke2h/SPEzbqp5RUML7rzAFixNogz2idMW1fzhuFqqAisyHhrk+R85x7ajqRbnS4GjPw2WBTRKSBSGUQsmAOccCOeB7xpL8bdOCsKqEMahvs4JEDhpjJBzq31vxEKGzqEi5lb0qsDurLxgCf6aB7Zd7uqR3LIR/DTpwJCgg+kEcQDz7/AJUWirwgKTWWzpvdpU3dKw5thyFEwYzxx9Ws+GeteTZSADDKgEfJJ79sn8Ndeh7upT3T2XeVUgEtiQMGPk+8ACDxpp2+1oUzZTuQklmMnBwOTnsANTnFqNLnsZ6tOmbtZTVir9zJZZ7SCPYfbmNc+m9QUYMg8xGMnuDwSZPHGjNPaKVz3zcOT/1zry7x/wBZ/fPRpl4RS1R15AAbsMcN39+0To6Xo/V9Scm2xj8S+LANtUWkSK02KGBXvDMp4GJicyIjI0o9Z8QvuGKU1ZqbEs18gEG0WpbmLRzPNx7jSxQSzcqarBQ37xgzAAhVkEnst8n8B76PbjdrSaoytTvSoYQABii06rABWeBFwWQOQPga7HWENFIudL3+1TaRXdqj2WtTQsogOwIXtKrlmnM/hont+spQo/3ZQgCS9Osy5IhwFZTdeBi2SDgDkkKPiFNutQWszBTcpWooCJUbzQIVZa6TgEnPeNDm2dEU2RnlkqA3LdBpsVBxb2JExB+n7aMMO0NzyXuqeJa9SpdUqVMtcbKlggkYBQ3AiFifbjGuLdbaAJNpKZIxeBABb4gD+vGQYpUptplma7+IRFJlkYJ9jJOu5r+ZRtQuVVSVBgkXSoYkiAAWXHPq1SUXIVSoa9j4wq0z5xPmIVKF4hSFIKAgKOB6eQTHtJ1KPWi+4NTzVFSvCVGIW0hsC2B6VgH1STAGROlGrXHllEdkVql3llVIXlVvaYPpAJP4669P237qpVdAVp+WAfUPrI7n+Lgj3u0jWKCnYd6r1JSSU80vSKklotQg2raFPBiLTmI4IGilfxa7sKbPIqAmoVUCnADX2E5tJBEz+JyCu7Dar5bCq1oYMFUyAxVkdS0drV5IGORB1Y21E7lg1NrbQPMMBRLG1SDHJN3bkfJ1KUEx1Kj0Tp/iUGmlKmLXp01BDAciVxk+nC5+dV+sGsLdyUYWggkA4U+4+IHfPqk51jwuKJqu7oYqSEheewBx8x+H316E9NWUBgCvBHOpOFtyolNUef4qgBKIYkj94wElSAQAJiACe4jOROuPXOhLuFpLUpVBu5tLlzBQfSObY+n+HtznRzqG1NHzHRSqKcAnlB9cDtP66oUgXVLniwBiWbgtJMdxmMfB4jUo6tXXJFS2sQur+H3pOUNqsDBgDtjsYnHPJ1VpPUpVFFAsrNhiCx9Kg5iQOSMHH56fvE1BtwtIUtsA4PrcEEknA45H+I9zHfVDZ9LG0rqN0kg5j74me33GmnJVSdnVBqQj7zpwqmNwzipKBaoB5+nKFiOADI/l7aq191utnRNJyH29QyKqG5G9UtJ4k/IDTwY1f8ZVwKh8osqlpXM2hQ2JGe+NcqG8ksjf7NVQDPBFOmSCADKkkzMj3jJ0qT2rqh+XXUa//wBT0N5uNkoIHrYnIiQrADMEEk8EfadHN9WP7clNWgNRZmGM2lVXtOC5/X315V1LojU3NTayrSSFWIURx6jMnOIIx2Gi/hnqrVBuqm4hbKaUBOFF75iTAHp7Y9salLRXMeCkdR8Mc/FS+lR7z/1+mlGnutvQAplCCo4WAM+riR76JeL921PbU7SfMsQDv6nZfeZwTrpuU24aHpIWgSSM8A6SCrL4HlnCLm06OVNOvea9YFYVFVQEJF0Ak8fLaa6tInnEdsE/6fgAfvrTYbEuRcxABBCAAAHsYAknHfSp17dVdt1BmNV2EC1Gi1UIEwF7zOcfc66VK3g55VHkc6u3AEmUAXJkg/n9Ua4dE3y1ne1lY0zlh9JWTBWckY7++unVuuUsU6KHc1mWRTp5gMOXPCiDyffQPw/4Lam1+5qEHvSpMRP/ALriLjPZYGl9oPUcENZqTksHqWmJBCK3tAzH4ydJXgPamvVLVSGWCVv+kOYNyg/4ZyB310oeI3p9Wq7eq4WiqqKSwAsFQcnuSWIk/wAuPbWvRuqpsF3NGqqX1qtSojiADScws4xAz+f49WnDcrbIz8LwVDtjtt/QCsTThkdjnJBQZ/hEkfl31f6t4nekzmmoK1iJznIg8fP6HQt9wdxUDCIuklSeZBjnsdMfUae0VKODcYYzEW8XAdxg/fQmm5JmTSVAirVO2gtTUmpa5JI9IbusgxHqJNskRGRo9s/FIZUUUyzWen1KeVDqshRkiO3J50sdV3VXdU3KpFNpWYzaCPbIMHP3PbXLZs9J3unDXSMwEuHpPMfjxrrW3g53YwbXri073viYDIJJuggR6QThc8ghZnMAxs+qpItVgf4jMx7W+4n79tJHV0KtCMpi4lgcBbaRMsDgSOccfcHjt/EDVKb0jUYAAWVgQC/qhlW1ZUH1RyYU/bQnpRk7ZkmPXUfGFBP3nmXFA6NTWZv9MAGD3ESDHOvKqu7eq7lgUoCSwW4AL/8AYk/M/lqDqMBUVPQSbiSCCDcVP8PCFpnmVn4xT3jIQysCEV6aerE/uw8XQCCMAAEGz3EaeUko0kWjE0puLwxWWYAIBaAwpzUJg4HAwSCw+TrrvtyvprwhtVABEG60AzAgwxY4iBIOdU3BRlW4IVEISAzZAhgSe5Uw3yRiQDX3gceoVWamrEsxH1MDJKzIJMTkx+MjUqsrVcGx8uVX945kkqT6QxYqvPOApnmcaP8AXPB+92+285jajBy6K0WqPWkKMmbVNuSMzGY38O+Gqlamm5ooap8x3s4QBLSoJyxk3AYm6Owyydf8Z7qrszTO3FCpVvpm52upgW8LZczFW/w/rq0YNyUY5ZlVYPI9/UqGlTLkkWgj4ke88RAz2GifhLwlud76qa2oEm5x7ThAeZ/m7cfGiFToNamGapTU0UQsBfTksBCxBLDJn9Pu9/2f1tyu1R6KU6tDy3AUmHQqptU2+lmZo7AwZOefRhCMdLfFLtk5ptp4FDfUlr1Ts0pgbhq4cK4JDolBk5Bgywjn84jVHfUXo+fQekotYtTVlLEN+7OCMQbcdsvPsWHr+/3I2Y3hto7hKhgp9Vv0iASceosfssjhtKHid6zNTq7gqZimCtSWwLgxDGQGGeQJB41DW9Grjj7+Q0Z2ixTJZaUlALgxwR6okyQR6SoAyTGfjRxHNGv5bimaXmPL3FlCU/3pVGnAATAOZZz3EK5qU2UqyBy5FrBoItMMI+oXAhs59PHfVr96qeYqmkEW+97RIclSFMi8MCII7SQY1wShRRPAx9M6ta9LynRiHUU6b+m4l1glgMLbiY5JzjLz4Y8WirSL1D62qslvpMEDAFuSoVYkiSBmI15x0jc0qNZA6taCJi0Wli6gn0gtTFq/lyeNPNXpVJSXWmt0moSO7mST9zJn3nRS8DQJpWF+qbpKtMoS4LIS3HAF3M85/wBcaVae58xHUP6VbEAm4qYEYJA/xHvAjGrlfaVnoFrkZSLFAwyg5Kk4kEW/rpU690+2mtXbTTMEOiEi0iBDTyDk8nge515y0VB0ya05SVh/cdcEm2kacqD5ikhVWCouBX6cE/8ACT3JA3xp4jp1dkFAc7u4Kzgk2hSQTMgEFYAABzJPyA8NVDXZqb1ragX031LZjgAEiRkghTOZ0NobdxctT6y5JBPbHHuDk/jq8HFSeMhjBopbiqaiKCGJiJPwOfx1X2O6Wi0sCft8zz79vy16X4JGybabipWEmmQgPywYiP8A4k/bXm/WVW9reJxrdaoqzTqG6LutWWUhgBkYHqPpI/D/AOR0coddR1QEr5ZaXVkDSCLSGxwRPq7ek5jSdU7ZwDMfOt6ZgyI9/b7gDjWlppgjNoaPGe+rVioVSQCLLRBtQEL9LEE98e0wNA9z1Jy0uXnH1RMQI4AHEZ1Yp9ZvRfMHqVgwg4MGM+3v/rovQ8FvuFWt5lNPMAcK4JKhsqJnIAgD4jA40sIqCpjyk5O0eudQ69Q2npLF6zfTRT1O3cQozHyYHzqlU8P1t/VFfdj9lp22ilTKms6gki9xhOThc5IJ41Y6XsqW3n9npqjMcwBn3uPLfdiT86UvEvjncPXfb7U0x5eHuBkn0jLEiPUSAB+fbUowSY05UrZ6Z0faUaSmjtUp0lXkKcn/AH25Zvz0v77qpO5NMUwgpGGt4LA8yOZzjnSptfGFSjRpMJLMrKxpLdhZBIvJJVRaT8r340r9B8Qlal1T11XLKXMYYkwwxEmCD/z107YuPmRTbGTxb056m+FUHAC28AYYn1DljBEe2dceobUtWe5DBQEGfqOVtgdsAwPfT14a3FI0HuTzKhJW9om7OPcR8DVU+HFeKtcOfULVyPp9UwsyLgPTie88aj65K+vwNJiV4bp7+pTCrQbylIDFlAAQgzBMXZEGJ+c6OdS3r1NxSRRD06KJBGGWWGB8iRge/wCDjt92tJQPSJJCgSYHzcY9sgdtYfpPmPTrOthBwRgkexOT89o0z12laXQkpW8lnofR/IRLlDBzcVgC1otP54Me4Ou/VvD9KoSVwwEsAYxz9uZ50T2lYkAN3+DH4aqdUX92zD0sRBIOfSYOOI0+i3qRUuo+DybxXtqqABfSn1Cmp4H0mSeTkfg0e+l3/wAN9AcNbC3QAT6pYCeeI7D250y+KesJUeyfQhhiPVN1uSB/CD+saWt5XtUBqnpQhg1oK1GBLIrKJIDKSYYnK5AjHTJt5byMo0c6xZXFKpcAgF1gAY+lVQCeYJGJ4MjjWNrv6alqZo3MYNLy7iQVa+LYkjtkE5JEa16tvAjBWWxwqUyO4CYEkYY2gKWAk2QYzNzo/Vqgc06LCp5ieY+CDaoL2hlFxtUshtgSMQBOl3BpHLqPTWd7ig24IN/nPJP1QQuWBhhzGRgYM16VLbqfLufcsxkwCoJEwBBmILSZ/LW1Lb061Rkc1EqYIWoRI/w5zP8AUQZOrNHo/wCz1GvkG0WzI7rcJHBIn9B300JRTVhdrJ7F4F3VGjtkQQpYyVAIhmAYA9ptIzJnGkb+0Lra7rcU6e2KkEhUdVzNT0vdImIIxxE86AeHN4Ke6SruGdaaEuVBkgCTAuOQTiSeBPzoluPDj0KtDc0HVkYBv3i2ssjAiSSYPIHY40jkt9xNG45YW3HRWJq3FitRVgLMgY+cGJ/XTT4W8UbKntjRVrE2w8t2ZSFkEUyeSYLEfnpb3tfdpRU7Vr2CrBa0ziCGBPBB5GcDHsreHjSO33Jqs124p+k+XClw6v8AUWAgssTHc+2fYjBaultlwq4+hySk7sNeKN/+0LU/Z38xWYukAH6R6hBEkkC7u3piPVrzhK9MsDUSG7FeIjErxEHsPx0U8MdSfablNwoa1QwJEcMpU4YwSJmMTAEjVKvSbcVFWmr1arD+FSSXJZmhQMCWPHv27UXpMNH9OStfyGCfJd/YRUDGgUKGbaan1qDeyiG5Ify1BUnE650t8xcLUWqFVbWVjYwcjt/KrelTIOCcdtVaGyCl/PfywgkwLpggEBlNoY/w8g540epdX82klGshWoC1SmXJJIAIUXVCbTefqXgDAJ15/pUtF502y8bbyVKuzqMQ9WtNRg1xcvKikTxiCGjAGIBOMTa6D1GqtR6aszLUUrljEsIDC44yZ7QJBGqexqKAvmByrOTNpINNAZBqRJFoLGOAnA0S2PTm5pFHWmDMMJNJZJlpi51cyuACo9xrgbsrswmh+8E+HHSg5ar+6eCZMw/v/ro34j6NRp0DAJdsXdie5I415/03xDWRAnF7qvlRzcAcDMerA7/jr1umo8qxxcyIASw98T+YP5ak9NuLkwSltaPFvEvgupQprUY+lwCPx9/wzpT2m7ak4Qm8EwBmQT/KeY+Ne99Z6QKvlrUqN5IEWxx2mTI/Ptpd6t4S2m0NJ6MlqlzCoxnmwACMLzzGl09S4N80TlNLg83Z9woamAyqzqxUrAuAYLJPa1257aC9QospYEHH3/z16/8AtRByLliMqMDvBzB9Mfjn3PLddK29WsPMpeoibmItxBCgRBxPPvydJL0hxW6XQmtVcHiNPbn21hpUERz39teudF8IberuzS8z0n1D0W5MtaAfYR+M+2lb+0Hw6u1rFFkjlTESPf5Gq6eopq1wVqhJZVAUoxLEG5YiPx767Ud5UUBUrVVUcKrMAO5gA++uFRI1pfqtCnrO1/tApJRNQo0moJTuA0kn7YMe+ONL3ivxFt6gqeX/AOoQ9y4JcEQTjtHfOBjS/tei1alJmVCZMGFOAMzIxz/TXKptBWekiJa5inCz6mkyzT3Kxx7amlFdR5eKrNKO6vUi4gg3jOPUQHAHMn0nv9PbRLo7slRShCtTmZyTcDMewhj+fyNXuj+B93deECovLkq2OxVQc5gc9/w0Y23h+hRRWpXectuagOY5FpnB7iIic8aWWtBcZBfRsaPD27q1KTVAGFQJAiMEBYgnJnjB/HI0ybPqNRq3rvIH83YA8tjmYP5a8m6VsN7Rk0KgpU3cgZnC8yG/hMZgnMYE4NdT326KidwEXGPLtlcxMmfqHt7Z1OSSjSZzyi9w77Lfr+02K4Zo8xFFskzwBBGY+rB5Or1TeVDIeV9pzbIGfcL79sNnGvFTvqlRjTiEpx5lUg4WQl8LP2AEnjvJ0w1uu1PJRAcFWFN3qs8keWxJlRyVYR3IYcBdd8dGMoZ4CovoMXiPxhVWFpuio7WVKoIDp6ohSTEiTBIOM++qPijxVU3NBCrGmgJ9ZMGoXioogcekFuIlTB7aT+vdWr13CFUgoKcryyAlriJ+qSWMDItBB7jk3Ad0phmVFPqYkfSskkYy1ogfJAwNPpyjprCLUg5WNC/bGi5tIu3PmxwGBZcZFNwCYkiSYMkxp4lo7d3WpTJp05W9OAjFWmmIwWuXsRGTGZ1r0Xe37inT8tKhCrSS4vAFNCWUkcwgYfw/UPp0I6/S8veVaVZgQGk2wFAZQ62jt6mgmBgfhpG7ygqjpvzcBD+YtP0oVBBKmQgWVHpD4P46q0uoOPQghAhDLEzJZ8d4vbAH9c67UKiGowvKJ6gq8ny1R7bWYzJJtAEc/hoXUqtj6QCGtwABlu3+XyBpDPkIbzqVWsLSfSWLFblAY+j1DveTk4APAHYFul+IKRopt97TNpGKoHqVTebsmWEWgAfwqYMmNKbOLpUQpjk+3aY9szGsrUMG3g83ZGOInuBORmC3Y61AseqHRTTrslGvS3FBWHmEwSEOMT9U/TIHYj7mt11qjVCVfPTy3JFP0uODBxbIziSAMY0oeCt8FeypV8qmB5hK4JKAlUBzyxBIAzbpZoVaqqACQI+NGLV5M3jB610vxHQoND1lKqZgBrsZgSoBB55+fuE8T9Gqru2p7CiKlAotRXOUph4OHLBFUwsH6iIAOBCRV3NSIfgCJtAMZxIE/noxv+oPU29CiyEKFIXJygY2ErGciPt2wNdC1GvZsRq+Sz1HptKiiVNxXWrVbjb0blCBefMZ4bMFQBBkjJGoPF9SmpTa06dCmCzqVHqZWIChi2XgRzOZPbS0a/mqWZhcebjPpFv0fysLQIGWB/PffUDTYXTwG7Aqcr6hEfUvbtAmTiLbeWN8AjQrLYqAxAALoALTIUEyJPAPpyVY/wCI67bBzUqtNVg4omqj4Zy604VFJF3qYx7tC5Jg6F7MlKo81FAK3QQQpjgwsTMEY7k/OuasEqSFDAH0jmBdcmfsBnkgkaWhlJoY6FXzSlOkagdfMNZmPmIXf92CTJKqVJQuATLLHAAz02q3kgsn1kqy04BiUR1cTFMlVJN2DeTAERx8NeI/2YsDD062K4YRYDAJBBIMyMkYCx9tqNUU6rUzfbTJCWBCVphr6T/SbyQ4a7HMT6tCrY+5KKoL0E/vdOrSLLSDg/VBtSqqmLRyx47TGeI9D6x4vprVWmAWV2WWKRabARItLTcZOMQB314vs+oXNRdy9EM0PWpA3EyL2UCJYyO/58az1XclqiHzfNIW8taFBJC3TJPMZu9pIzq8ZRcaZOdM96pfvVQvNJgJtObZiLgMGLRJ+Se+h/WtqgQreLshWxKj6gFAa7k3TgiRoJs+uqgtQhgPS5psJlAARGAsjMCD6WPxoH1fxFt7VLs7s/KAD0lWtktJMxP0kAyTnXn/AOXlDj4nNINdIqmohNXFUYbGYFxhveODE8fbVzadYAZpQOFKpBUQB9PqP/DjHbuM6ROj+Jgla+o0AsFjvzggmQD8wf100v1iixNQkKVgMjSCCREjBDCT25k4mdaOlJvdJis77ndKXYAsfWSqqyhYABGBBEg8TP6aT/7Q+sPu905KMnlqqqGESvN34sxGOAo7zphSlTdTUR71NvpvtN0GAGKmTAnEc8mcLW92W6qVnv2xCUwbAIBF8ZJMSpjsdPpRlBtJKmPCXcS6sTk64mn86Zem7aqNzZVUeU5LFe2BAj5yv56Yf/03tDmwflrojByVoq5pB7w94kel0mp5e3JpsfLDj+Zh6sRJgZ/HSZ0DYk7kPVRoX95MEQRlB73TBj2Bzg6aunEDb06LOyUQxYKgaYWWa5gQCSx7zOMYjVOtuKbegB1LMWFQTcQOUcnBIGcECORxHPq6TcfDw11N63Jv1nq9V6LKwVSxnAICp2uIxIcIx/wgjHGqe06nU8oUzlgrTgSGU+jtnme4ycY1w6ZQ82qStRkQZAaAS3vMxzknTv03pO12wZmZ6tWfSSYFtxEhZxd7c49jGp6aT8KXGCMnXLEXZ9T3FS0oDFOFItkBSRiO8kwRP8Xzm9stw9erUFRyZDESB6rQxIM4JFoPcxPtoh1Xaq6B6VT9nqhhJC4KwSBUBBn3k8+qe0JnVfE26qo6U5Smw/eBQCHsW1nkKAZUSQMfjnV9PQi1ul9O4VcuCp4gqm70U7durtYCFvbOTUgktwQJwMjudTZV2SrLIHVfS9MgEkfTxmWCx6gB9K98nrvdoaFOn66VUVElwhvHolg2ACAAYJ4lT7DQao9xgBPURaci2OLSTgZ7/wCWulqlTKrHBf8AOqKV3DAn1gqffkmSexKrzyCfmOVbeXSSkSWfnJkxzEECCAI1WplqkAmASoHsAxIk+wB/ro2vR6tOD5tJlpyFw5+qZj93HLE5Pc6mq6juT5Kvh6sV3VBlIxVFs4BViVY4ETHvH6aJ/wBoVJF3LHNzopIEjMMoORkSoH4fMgZT6ZuELuApLCQQeDM8mM4HyJ7GdHf7QqRrtt2ogE2HuokAgg5IHJaPx0yXhYjeROW0j1XCFIH+92H2jXdajVaTelfQCQTj04ELnMcwM62pdHrR6VJnPpKkW+/pJ++PjWibKsIC0KmRaZViJJ54x2/X50tMNnPdVlJkSg+pViQDiMsZiAMmZ1rTRnMA2nN1xIkjJkfE/fB10qbeqpk0WBWBDU2IIAIJyI5H5nXEe7NbMnvg/n3EaKVujWdaDta4kQBFp/imZj5xE85A1zruAAELAxBzzkzI7ZAMca5VZEB8SA2Y4bII75XOsVKgJ9J+njnK/APEZP4nQMXtvuQppgoFKSGMzdy2Q8qsZ4AB7g6m5o+WxCt6SRAGSPYErIDBTP56pJUucGFA598AGYk/p3MayagIkfw8kDtP/MaxjDPIZpzdcMDJ7/b/AJacvH+7KV7VYRUoqCD7TWEmf94/npRXas5YIQTHxkYPJ4PHtpl8e7ll3lMp9XlAfeWqAz9+/wBzpv2m6gPdUP3CMWNxYysDEi5Yg4xBjE3T21wrKbjB9sBYBKjOBxAPP399YpdScU2pz6HgH7AgiPsVEfaNZ2FK5i5YhUMuQoYgHuFYgHPYkcjU8hOp3QJXABi1rZ9cREyYPAwO64GrFLfOQFDAH00mY+olQCB9UsAIPER/SgaqoCoAacTESMwY5Dd5n4133W5FRQYKtbEgQGIMAR8DAI9o7a1BCu23i22pTLKtQqpNRijsZkW2yCyAi5Ywwn31c6MKKhalVVudGK2ghVCqEuKoZ+uGaY+liuTlctYoSA9im6A0AEqxDQcEi3PeMYOoa9xW9jcMSI4EAAxzx+Oguoyy0h12FRxuSiEGiVYLkOIpsbGFrqpZsqSw/jJMkmBm36XNUmqVJDMrEyYc/wA0CCZMA+5ntOtOj9GWrtTUoVFFamCz02b6jI8vygATd29WLrfnXXadSDLS3JYiz0VCAghlW4FKaAG2yWuIi4HIxqzWo4Y6fn8EdTyHhPBe1qJcFyDDMoa5QfpK/wADW9zyIPPBC9d6CEpimqmquV84GWicAhQACMQvtAN0a6J1RTSw6sHUEwCCsFgAyqsC4drs/rrG/wBtuE2vmoRYeTbaQALQAxmcYKzyJMzrlcuiOVTkaLuEUvRpqF+m29YacRCjgiCQxzk+2qm78UVSahZ1ghUWSrkoTdHEwAZtOB9JOBrhsurUmphaxN9jKCRMsZIJJHwFiCfnWu06RRhWq2+vDWsqgSkrDc3TBJIiAZuBzeN14QrzGHf1E3IpstRWreWGMLhlUC6InIKk88N3jKZ1bxVVo1npWL6TGZngacqPhNaFUMWhDSNRSD6fpJN+boZQZK/hAwAVbpjFmNm9eSYZaZtInFsyYjE6p+os4oeLXU4n9yxCvBwwMrED/D6oMgZJEAEGbtdqXU0JsS52Mku0gByBNqrk4kZx6m+2qXTatTy2/uw/Z6gW125BlUlW5Yl2AIMxPbjVKruAKrGgaYFJb8r9TUwZIkZni04nIPumj6PqSi0ldL6FpQjzYfWdrUpuCrJUNrEkCxouGCue/wBgQDFwly6tuqdSyotZP3o/iFuQrMpBAKkTB+J5PGvJnL7kNutzVvpoVDBiqO8k+mio5AgyQIUZ10qbrzywp3ijSlqdBiW8tDzBM5AwT3jVdPQrP8ff85EnFNj51PxFR29KoyuahqiGiTnuQGMiCp4jPtmUFupqzlwHBtAYllwki5EQ4Pp5J9jgDOoOhVnotUCnBtCQwZwQDK4i0TJM9x76ov0bdMSfJqknmFk/PGk2yT3MaMUjG26gy03pLlWMgnkCCv8AQnH+JvfXWjsKrKrKAoMlXaBgSpMCTAIImOdDFm3Grr1v3QFxDAwuYhTLEfYkk/f40N3cejr1ejRBD071psnpE3SwgEZgwO5PJ40OFLBYQQALiBIBPHP/AFg63WszKqj6lMr+c/oc508eNukUl2S1qNMLNRSSCT6GVoyT7kaCi2rC2Iz1BChTBE+rjBAx+GdOXiOi46ftq4hSzIptFrfS4yQZ5SJ+dJVNhJDjkAA91ypkfgI+x07UnWp0JxM1KbZHJEVVM/AipzowbpoSXQXF3RAk1anYhS7EHMMATi6CDj/FnABtpXqJthWG4UsXC+WQjOZBZmgqcZGe5Y8RoaAnlBjhlAMMSbpuBAAAgDB5/OcdGU0ldmw5e0paRaIvHPY9h7LqsZLKr87itM70evbo22uABiAqKDHMwOYgT9vY67U/E+4zNh75vkwRj0OO/bj89DjUArAi2QUyjAKYi43EYmMnEGTrUi0oUtYOSwQS1sEgKw7m3P2Op2xnQXfxXWkJakxH+0rESZEj97EQfzzzxoviSoYmlSYtMgo09iCDdgEGcdhont6b7jZreKa0yvl0zawM04y5UWwwUi8n6qb4wNBd5t7CalO4iQoUg3WlCxiP4LMdyBH3NNueRFK8UXV6v5kKKNIOQxuj04gi2Vn4M+/Ya1Teh5C0aJKiWmwAQCTaSvtH1E5IEc6rVenStVlcBKTAqD9TUyT9JP8AEBAg9zic6teH+mtWRlJQLVaAzW3Eqt+AzLgLm7jOq7HHkG6+DgvUA1qtTphXULP7uVVjM/7MD08xjke2CXX+phKoNVKbt5QMwgI9TrADLUNxm4gkcZzMhPFPSxtmWmGLNaCTaQDIxHqYNjNymMkdtMHjagKm7W5xTNPbNUunmw1DTVRiWLe3uT21Bz3RfyKVTKG96xRQlTtVlcWstEW5Y/8A4T7gxxPvmaO663TqU2T9nRCyn1iyZyRxTHfH+equ7rs1x3DXO1NShPYE3CYHtJzzdOdVaVCHC1Qyic4MgcE8f5H8dTyEs9P2D1EqMpC+Woa0sAW5+kEieCf6TMajbV6d61A4IDW2sLQUMNNsgiZGCIJmffG63ZW5KdQtTDQh91Um0kc5GdWUrr5nmBvTUJSosSbZVjFxP1HPEc8zGgkEr7ShctpViboUg8llNigdzeQT7CffOu1RbkUqGBJkgxcCBHP0gHv8/E6sbHboKp9QUIWcXZJCpUqJkEYNqgxmW+w1QSpIQKgLqcYm7iARwc/Hv8QDGXp2G0kBg2SGkfERj8Z4OPkp0PcIGsa7y6iFayr5ctbcVKF+IgE98H3GuW/qUytSkiCVZWV4W4gKwqglBBUtBAOQBHvqltagVlMwByAZkifjie3/AH1WMmnQOT0DaUqu0p2mfPD2CyMHsYWQzHMSTFrQO4O9P8Q0ynkkyArs5JIuaAxKXC4KLSPUDPtgDS/0PxAalLiaiEkhaZOAXLVA6nkXA3HueTcddWO2qVaFam1EI116M4TBJJlngFoOApJ7RqMtGpY45+Ryyi7yc9z0ynVFSmtMIyKaiAERaVVjJic9gcySO8aqUtuppgqBASKnczzGcFohRysCCIyOL9VWkxErgQWUz5mbrGgQcxJELCwDxrj0rdFHUNYaTwpuOAJBk9u0nGYxBgimmkmFJ0MvhjqLVKhp12AdaLBxVMWsCzh1Ji0BmPpAxcAMDOE6dun9VDcUalIklXY0ySJOGuE3A4IyARgkQdLB816vmLTwqzLSQRZe4LQQUKK62/Tae5A1v0/ZdO8tfNqtfmbWkRJj+EfwxyAfgcaryq+9DbUM/wDZ/nygcjy1MfMnP3wPyGkbxAgD1QAABXeBrGprt/w/3Gt/1X9ltT20TxpSCbx0QBUVKVqqIAupU2aAMCSST7k6G7OoQ0gkH4Os6mufTb9d8wPgbPDNQmlVJJJDgST2if66Y+lHLHuFaNTU126vu2LE876sIrVgO1R//sdDdwdY1NeKOHulUFO3uKqWzkgTz76ZOtGelf8ABQ//AKampr0o/wCz+f2Yv7hI3CCeB9I7abuhoBsd6AABFXA/9tT/AFE6mprn01+mwS6Cn0P/AMzQHY1EB+QXWQfcHRfxFuHNVCWaTtWUmTlbqwg/EACPjU1NcsvfIfoAupmXk59K/wBAP6aPeGUHkbh4Fy06ZVu6lqhVrTyJXBjkY1NTXXp+8QOg4f2hY2sDAO63MgYmK1SJ+2vPtq5up5P+zj9X/wBNTU1b98fh92Rn7LMbgfup7s5BPuP3Zg+4nOj3Tf8AztD/AHq4/Cw6mpron7uf53BH2ok/tIUCnQAAAFOkAB2Fj4HsNU/7Sx/ek/8AYX/7PqamvLfsv5fctHn6ioTq2GNyZPH+Z1NTU2UKvf8AHV7plMFKxIBIVYkcert7ampoGLfhGirV4ZQwtOCAe6jv8E/noPMExiD2/HWdTR/agLk6zFIf+4f/AKrqu3fWNTW6BCPS9w6JUKMymVHpJGGuuGOxgT7wNdepi1gowsTAwJkjj7amprtkv9JF+b+xN+0DmOie2P7tvgSPg541NTXGGQT6pUK7TZ2kreKgaDFwkNDRyLgDB7gaVydTU0j5+n9Agf/Z"/>
          <p:cNvSpPr>
            <a:spLocks noChangeAspect="1" noChangeArrowheads="1"/>
          </p:cNvSpPr>
          <p:nvPr/>
        </p:nvSpPr>
        <p:spPr bwMode="auto">
          <a:xfrm>
            <a:off x="155575" y="-2117725"/>
            <a:ext cx="7000875" cy="4419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www.expresslanguagesolutions.com/blog/wp-content/uploads/2012/12/New-Year-Sp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676400"/>
            <a:ext cx="4495800" cy="4419600"/>
          </a:xfrm>
          <a:prstGeom prst="rect">
            <a:avLst/>
          </a:prstGeom>
          <a:noFill/>
        </p:spPr>
      </p:pic>
      <p:pic>
        <p:nvPicPr>
          <p:cNvPr id="2054" name="Picture 6" descr="http://simplespanishfood.typepad.com/.a/6a013487d45991970c0148c6cda055970c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133600"/>
            <a:ext cx="36576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26" name="AutoShape 2" descr="data:image/jpeg;base64,/9j/4AAQSkZJRgABAQAAAQABAAD/2wCEAAkGBxQTEhQUExQWFhUXGR0bGRgYGBoaHRobGB0aGBsfHR4cHCggGhwlHBodITEhJSkrLi4uGB8zODMsNygtLisBCgoKDg0OGxAQGzIkICQyLDQuLCwvLC8tNCwsLCwsLDA0LywsLCwsLCw0LCwsLCwsLCwvLCwsLCwsLCwsLCwsLP/AABEIAM0A9QMBIgACEQEDEQH/xAAbAAACAwEBAQAAAAAAAAAAAAAFBgIDBAEAB//EAD0QAAECBAQDBgUDAwMEAwEAAAECEQADITEEBRJBUWFxBhMigZGhMrHB0fBCUuEUI/EHYoIVcpKiM7LCY//EABoBAAIDAQEAAAAAAAAAAAAAAAIEAAEDBQb/xAAwEQACAgEDAgQEBwADAQAAAAABAgADEQQSITFBIlFhcROBkbEFMqHB0eHwFSNCFP/aAAwDAQACEQMRAD8ADzJ6ZaylCQAN2qYxTpup9QcRye5Ki1TvwHKB83FAbn+Yh6wZmxmHDuksOEZ1GtukaVzgAxvuXimcKs9dtnisQsywTP3Gn5t+WjR/WlVjYClYwNZqvGuTKsBdnd6P9Gi5UpmVVctt86vT3iyWmxNWFOZ8omnCqK7P7QWXlqJaQpawCz6Tc+UXiTMGiSdNLHb3rw8o2YPKlEOrSlPElhFMzOUppLRXiYwT8UqYXUSeA2HltFHEsZhdWJkyrrEw/wC0U9d47J7SLSXQgDg/2H3jJkeG1zJSVAAFQJG7Cp9hDp2oyGWtImy6L4WB/mKzJiImaTlT1aph1EWYMP8AEcSioQCdIP7iARxbjzjbNwZSHpzHXlBHC5MubKCkoQU1pQHmTxtvGFl4TrHKtLvTduA94vyZJQokAKLvqPLhX3jibk6U9GgpjsB3JAmI0lVfCfxommTKKWYqdi5WqhGz3EAuoU8w20NoXcvI9IEUohywHQDi9o7ocg6QR8+EF5mVSGBGsHgFAtFGJyaUpyZq9W5UHfhu5jYWKe8XNFg/8n6TEcIFMkIGo0AAJ+lTtFeaZCZKmmy9JIBAoaHenQ+hh77E9mu7IKidcyj/ALJdyRwKh7dYzf6lySFSDKp8QNAd0kXszn1jTYduczHdzifOcVlIZ0vxI5ebvGVWWLZwPLeC+KnTAQVGUT1+zR1GOSlD6FCruxIf5CKyZMQDOwS03T9flFJENMghVaEbtfz4XjFiMsSpyGA/N4gaTEAx6N2KyxSOcYilqbwUqGcCgd2niK71cxrADl7/AI97cIlhpZCQnTQChdxQPx/Hji0AqDButvOJJKkoBclx57/aLQqxqX3aI6ACTfn7RJAIpuOdRElSpUty4t5H5x6PEHZx0t6bR6JJGbNJbuU3arbwCnK00ULj85iDAnFiG6Bw8ZhLCwHZ+cUTzLxMEtDnoNjfo/5SLjhjp5ev8iN2FyxiNPiF2eNkuUkULvwAf/EEBKMF4fAOKhucEkYLQAZhATxe8Z8dm6EeFAdXOw9LwMmYlUxQMwkhw/IcvKKziTrCeLzkJpKDf7jf+IDqnlTlR6kx9Bndh5ExCTLWuWSkGvjS5AJcX94D4vssvDMop73/APomoH/G6epEUT5wgBF/CYJSrJZP7lU9BcwQl4JCKE6z6Dk28EMLl8xYK1eFAsTR/sIyyZRM0IT/AHFFxyTzfjGDXATZKiZuyVaRNl0YeJ+HwloJY/OFGXLkSwCpQ1KJr8VgPv0jNNwwl+EEFQpSoe7ON4F4sFM4KDJCj4CLUpba1oXa4t0M30ora3YcdDj3mybgFMSS5Adhfdy+7N7xsyqdMSoBCRoYUdv8h4swU9RIFVTFkJtTxFiOXnwg4MulS0PN1pUDqKQopqLMUwrZduPMxUNnjseYTwmQhckmelLu4eoYgNcQtZrlMmqUAA00kADqKRHH9pFreUFLATQORtzPJ/aMeWy5uoai6SXJJfTvRoFwDyOI/Rv/ADDp2gjGZWtBqacYvweUa9JCgS4YEUNa9AGq9/MwZ7RBCZRDguGH36QPyvA4nunlBJPxAKIonia0iI7gZ7xi65yAGbAPEZs0nGVIK0qYkDxFqkkBy3W0J2f47WZadesIKvEKA6tPPkYLZfKnTA07WsA00lBS/lSkWSMdJQoJXJCXJGpSQfVQox4wxVew4MT1FCbgVYdIpTEJN0kni1R57mKZ+DVUy5qklqhXpfaHsZfIWlRQEjVYpr/4s4cfSBGOy4s3xAWVv58DEGuw2GEJNJW6/mwf0iTOwaUUmS5hJ3CgPQgaTHZcqaEsliBZKinV9iYMTVaHSapO7P6gx2T2ZM5lIPho7lWkdOfKsPqwYZERtqatirQecUCkFTAihBjLPwiVspgk8y4Lfeloc8V2NlS8PMUQStKSQaBiKigrs1TvtCU5SxKwRuLGsFgrMus4uYaaqcOf5zixIZ/Ffr9KRdMKVBqHnyjIZSkihcbjpWLBlESaQQK1B4kRELqz05/LnEhNsXBNmLWDXEeloBNRfjb+BBQZ1CgLnff+I9GVMvW/AdY5FS5uXQspSirq4PAjlyjyVkcBz+/5vEp6iTXarcenNoiUksb9ftFLLbGcCGsHMaWnUuwoBQeu8DsdmFwgsNyL+URy+WJ8xGHcoTYqFS97biD6+wSiP7c9J4CYkpr1BPyi8SonatyKPBTCYA6e8mUGyNz14CN6ezszCf3MQh1Oyd0jnqFK7CLsNhlTHJICTU8S3CAexUHJhqpbpGrst2k0S0BbEChHIX/xDBMnGZpMssiZbcgEWPNvnCCrAhipLpAIelwHYdb+pgr2dzHu0+IkeOp2AIAA9oSuvO0nM3WgDxN0zNXaJ0/25YFQ1/xopyPAqmJUlIEsFVVAOOgAv/MMolypgGplKJcPuBWN5WiVLJCgGrpG3VqRyPjNgx5qVJDGfN83ytclRAXqUxKVBLWd6cYqxmEmKly7qDOFO3QNZ3EHM1mqmkrAISAS9HLhiADyiM3COhpKjNlkaSqqVJu4Ulhyh6nc6Z7zK3SA7WrPiX/dZHs7mEpK0qW9AClgKLAufItB/Ms2ROqmoV6jjCpLyKaksA4uDwuKwdweVdyka1Ana3vvGVyAgx0oof4g7/eDMwycK8SHd/hTc8TTlGPDzZxQUiYUpCwklASAx6VJglmS5mrwvccAPVrXgZPw5SGC0qmMKJNQwd+jXPOApYhMHrE7xe5LL4VX6GB561FYSpTsfEalwC7V2grIxUxPeDUAlTBbEkIb4bGoIMYsDJmFfgQo6g9f2v4r7O4h/wAllypaBoCSd6M27VsIK25UxmDqtK2oKshwuB/cShi193pR4EnU7XLsPRt+cBcIgqXoS+9OlYd+1WMC/goEu9BeFuTgUpl98sPqLJALGham5HGNq3BTI7xs6Z6dEVXkn/faaZUlcgJmFSzLV8Og0KlcRd6cIZez60zUl5Z/5DxdS9qQBVm3eSe6A+EOAE1BSQzPf7xXiMYuWoaJlSKF7dQAxHKF7lawbYgLSmKiuD5YOZPtRl6JZSUH4qaTd2P2PtBTIZCpiQoOmWkeBIAD8f8AMLePnFfimLBWA4KWv0gllHaMy0aNqsaukn/8vXk5jahrKlAzH20vxkDMDkfb+pt7YZqBh50sAd4wSAn/AH3PUJCj5R82QlgkJlhy7Kf71flDGsnvJiivXqtRnNrVam54xj/pwxQo3q3Bt32rD41QPDznpo3bJQcevH3gsBbeLSlt2c8K7RCXjqEFnFmIq8cXKSi6Ssn4VAu/IiwIjPicWoDSUhPCn2hkDMWPE1qlKIFBqHKpHCM02YaJII9fwRbl+PKD/cLhqcuRjVjMPqdSauAQfT/LxecQMZlOHlFLi7cx9eMeiEnECW4Lkvzj0FKmgy9ZYVD05dD9IjjZ4A7tJt8SuJ3AjuMVpH+4+zPAgg7/ADisy5ow+MMtaJg+JJB9I+25dn8hUlCipLqFHIHX0tHxXKsF3iyVfAmqunDzgvl+OBKxMUU3KCLc0dGH/rzimYqvHWVgmfaZjlFBe4YKSoe3yhJzYJSsoQgJJZxXSH4flHgxlGcp0DVNSlJ+FLjUgDYjeBWf5rKnLUlN5aSdTG4q4NiNoS1JyOZsSUG7Bksdlkwyx3bhWlrP69bXimXl61gFSRqpq3ZuTfaDmQ50laGmEJUA54EttycQckLQpiClwHuPN45D3tkg8zqrWjAOBkecFyssASpixIoRdHFnvCtjMNORNAMwzHI0BqVLeIDhvDTmOdyUJLqALUa77dYtyeSBKTNUQJiqtTwvt6RlWzA7m6S7qcrjJBi3iZ8yXrUsEpAYKIoXp+NGSQhZAmSFETEXKVFOrqxdjY9YasdmMtKVIUAXFQ9IWZOMAmEhOhJLUYAg/KGqrCRkStLRarnupksF2imEhOpRZTLUQ4S+wKq7Ro/r1LLkguNTh7WbkeUBZiNM5SpatIU5cAFiNmNKxcFkBMpLFSrkUcwbnMz0+itOqKuTtXnnyM0YImbOAPwO6q36cdoLZj2alArmyyQspbTp8LttuItyvs53ZCruHMFsesJQSS1OEIWX4OU6Ru9TecP07AeX8xOyPE1U50JfS24+weGfD4VISXmS9KhZ7GAWRS5RmsSk6klTi13rz+0Gswy1Rqg12avlE1PJ5iGiBCHB4yYtZ2kJKhqChQuLFw/8eUCMMFTdOrYMP9qRf3+Ubc2mFR0KAB/Upr/SK8JiJaVgTEnuzuLty48THTThABPQKdtQbyEoxEspVpTcVCgagR7D4OauZploBFHXcB2qW4fSGfMuzveFM2T4gQHIIAKdvP1MCf6bESVggLTwo4I33aAZwB4T9ZhvZ03KwDev2hlfZNKZB1LeYT8QAZI2AG9LvCfMwU8TBLSXJIDtQvuPKHrATZsypSop3BLerfKMPabBESipHg0eIaTXypdoUquYPhjnMQstvCEhuYjTVTtRRTUCQR039o4nL1rTrTV3HPwh1U5CC+LLaVywEukjUzu7E6uNoG4OUkIUXUFCoDsFM7sdy+13joKQRnEUN17Nhjx+8GpRpBQoUNeY5jmIH4nDsSFqJOxNiNiN4M46SNKTa7O4O1Pf2MD8XJ7xDPUW+0dOtsqDFGXmCkzkJBBDvBLK8c4KD8KQ73IsBS5TtQUeM2Dy4kP4QOJqfs8TmyJTEKUXeh4eQ3g8iZYMITJKV11JA43+XCPQE8aaBz1cHl1j0Tb6yZncTiitRVxiCT5xWiggx2bwmucCr4UArNOFvevlBAQYSmSe6lplD41VW1fEdubWgrPwGiXLARUip4mjJ/LmPdnEa5y5qkghNQ7sVbBhvDdhMrWXKme/FgTHJ1mo8e0dp0NJ/wBZDkQJLyZYANASzgGoJDt15QOxeCUCykmHseCWsgbs+7AM7+RgX/0wTlFXeqLhq6AB0ATc9YSW1iZ0f+RsHUAxanzyoJBSAyQkMLtQEncxnlzZifhmLFOP2hpRkpQpVO8CW8J4deY6RLE5Wk+Jkp6Dg+wO/WNweM4mia2joUxFTAzNOrWAp/1GpD/OH/KM0TMCZZUCzANY0pSFyblSVaSCPEHejDba/lGvA5YsFGgaUpqpYG/HrC1wWwTB206HfUDz1/nmFO0mUK0awyWBJ6AWHMmF4SCpFFMqtOIhhz0TBI1d6oNYM5frxhWkqWwoXU9GO29rdIOlQi7SZvRrkUYY4meTgSkFazvb8v8A54R3DTVIWJrjk71Hp5CNOIwkx1d45YAgbMTY1cWNoLIy9IQFLUNJqmmoWsxqQOMHa4xjrF9X+IsVKVE+5+3MOyu0YEpBElTkb/nnATOc/wC/AQUFKQalqnkIkjE6QlCTpdJKVmoZt2s9G8oLZHk2v+5MAIIHhv5ueMJhAOWiK6hrRsTr3MTJ2lCiUgibQaQaDhbfza8HMH2jKEEKSoKArTyu9IbMbgpaUlSZabGjb8/OPnOcyigJQ58RJZ7Dc+ZDf8TG6qLjhhHNBo9pILdZmxWMMxZmLLavbhDRlOUmcJSky2SKuoCuwZ6njbhA/JsskCUMVPOpKTRPE7Bv1UY8PoTndplLV4f7aDQAVURzO55CDck8KOkeuzcNlQ8I79oQxc+bhifFLUFEOgHoHZgU0+UeR2jkGYAtC0kO5qoOz0YedecDZeOSFHUlgKEG4etRcDz3jbNkonaWbfqBt0cRiHwMMImdOw5Vv4/31l0ztFhqqRNRcDS9Tfa59NxAvOZEyboMtQAPiPhJ3pTn12juAyBEmadXieqX419wIJZnLVKKaX3FuXKF7SFcbZQ5XBgeT2cWUgFYU5diOPn+PG7JsukSimUuUlMz9yg4UeRNj1jEc0KCoOXJoANz8ug4QZwWMRPkqTM8KhsqhHrDFVjqctzM20y4z0mnOMXLlI0933qzaWEuW3ejJHM0hXzDOsMiWTNKHcgAS0Kdt/EkhoEdrsbOBMoT192RRAPCldyOsK2ZYRJkhkEzEsVqewPPf6R2adR0x3nOurKEA/pMuZYyRMmqWElEs2SmgKtyRsTejDlFcsv/APGhuZ/mKZCNIJF0kKHl/EEJEufMZQSlKTVyXpxhswJjxAUo+Ih+X+Y9GifI0llLGrdwPq8eigZNogTvAGdwIYsqSEYVUwXmLYdE/wAvAnByJSjVYAPE6fpD3guyQXLlaCooT8TJUSRd9QDctojWDpCFLYDcY95o7FTEpSdTEnxAbmh+0N2a96pCdAUKswYOGoQYz4aWmRLaVJUkkMXKSel3MZhnczvAlmUkWJ42ZnqftHCtHjJjL/DWvxt9JViJU44dUtQZSgUrJN6kU4q00iGXjQUI0khh4VBiQndvrHsRm69aklgon9VOgpanCLMLhlzgF2IJG5AG+7sfpC5yvXpLwuQFPIHTzHvLZmZgsAspB3bcMKlninGYxMpIUpHeEkhjsOIPQ25xybl2kVfieAFHIaoZ94DY2W6qBkksDyHHZ2EbocjiO6HTrc2W6f7iMZkSkpROkg9ysW/bsxG1aRHEz3KZZUSSQWer0KW5g8eEYsjwqglI7zwzCSnTtpLKfkYYcTl2kaxp1AbBifTeFrnVWi9lLhmC9ASB7QH2oxcw4VUsNrCgVMdkn2N94y5HmU3UDNTqASwIoQOYFxv6RDHaqU8blxce3L5wT7KYFbkqfSXoaBzX+WhhSuzxfKGqkeErx5+suzHAGevwEWoKhw9fNjaJZnhgmWglWlKQUkpJBrRje4Bdtusa8wxiJE1KX+ME8B4WrygdmGbomIUktV2IB9qM/MwDFtwETtoHi9YtpnTLBR0h0o1JrpO/sWh5wnaiTKTLlpR4WSNT1BalN4AY7LTpllUwgAeKgGmnqRf1jJOJStKUp5Ajlu++0aEiH+Hfh7vu8WOnzj5NCe7UpcwvvW3lb8MfOBjkmZMVODLJ1MEhjtpqaBt6ww5WDMTqIcOyuoP+Iyzsp70Jr4kqdSqA0FAOX1eImo2tgjE6KO1Nu0jjv5zmX4CXiNLLUiXLBBKRXimpo+kMf+3nByVKy+XpEtWpRqVqLkHrtzZoy4/KZn9J3YKQhJKnq4q9epvCvhtSVELFtib+kRcWRimsX5UMRj/zGESlImCYjxCviBCkvqJAJTcMR6RtwmqXpCkhQudJpUcvUHrCpiDoWSjVLPAEuPrF8rMJzEAkvejvz5mBsrOMDHzjB0ZwCD9Y7YoIIBAZSfEAoX+8U5yJapJ1TACLVBB3AEI+MzScB45imtUsI5InzFJOlC1Ei9ac/SAFHh8WPeKvpCrDLj/e80ystK3+FQulSjpYGtiHIv8AlIOZNMSgF9iQHLu3PqLcGhOK5tQCulwFn5A1iGDxE0q0y/EQ5IL0Ave0brX3JzKaisZYuOJs7SzjNmrO3whhRg4NRYOC3SAWKQ8p0BVKKoWY2c2/mN8qbMKaM4cbuAXp08zEcOtSUrSQ4UCOArSo5Rsh2nJnJtbw5HMW8KitbfSMS8WpKtClL0CjAtTYcPaCellGrtR4jLkoMyZrJ0hiwN36co64YHmKsJQjH4VIH9pSjuVEH08X0j0XTDIJ8MkqH+3Uw9CY9Eg4jR/p/IwaFaZyUpxIuZrKCeASLJLbmu3KHDHZmFkjWUpTzqduFI+GJWpJdKtJG7gH7wz4XNZgVocqSUhg9ah2CveoMVcWCcQD6T6lJwyVJoGI3ckn3p0hdzDCIopNCqxBq9duMDsHOXpSAlWtIqVEuq36nIPB6HlDb2WytM3WpadLswuRUgjr04CODZndkxp7QwFdePXv/cWv6cCbrUSpiNV2oCa7VtSHRWey5QCUkEEfpTQPYdawBzLIe4nrBUtaF1Z9q0tttvWMBSAdKUkDYOT84LhhNtJo77FC8YHf0l68QnUugZRcO5KQ7kCrB/rtGDMZ7ApFFNUvYWrz/N41JlqUrRKTqmH0T1McVkMyUlKpydbrLhAqRYVNwL2it4AA7Tr6m0aOrFYy3YfvNmT4pR7orUQlLJAYAaWADVdqCHTRrTSgMfOwhwkEKCgs6RskGpH5xg0jOJiClKHWKAUZRPADrvS0KX17uViGgsssBDCMuHyGWVEkF+ZvF2Z4tGGkuQA1AlPxPsOsDTnGIUCQnQAwJTVVBtTY84z5ahRmhUxy7lRU21mgFIXHPMMud2ME/aKmNXOnKXNmKSklilGptISKBvNz1MEOzWCVMUgLTqlKW+uoZnOxBuG3ivtDO72eogJ0g0oKtxO8bcPgJsiYkFR7sqGgW8Rs4HE084cYkjMU1WhvRlcnIPPt8ocm4UGZM0h+6Aopj4iHIZtkhIe8LvaLHJMyWmWxSmhIsSQST0sIc5uKRoM8BlAeNNjQX571/B82xBdSTS+xfSzu9LmMk8Rm1NgrtXPcgRv7NSwMPViCoqPy+kFcBJT+kJcchbyhRyXEqSgnVR6AkNQsX4e8GpmbzSR3aAkM3B/QVfaMbVJcmNm1WsYA9zN3aDNUSUHUlzbTxf6R8zxGM1qKmIfYV8v5hh7UzCUoXr1qXqBaoGlqAXpC7Lw5TLExn8TH/lDWnrG3Me0qBq9w4J/mHMDmyZctgmWdJo4Oo/8AqfnGn/rE1YKkSr0FwKO/6XhfnYe4I0ncEM0SwuJmSS6DTgQ4izQrc9YLaGw8o+ff+f6m/FYXEMpS0pPL9tRURLL8wUkzAtjq0lCgKMmh/wAmkak9pEzEhKh3av8A1J67ecewmAQpRWATRtLsGsa86sNoEjAwRODqNPclu4jn1mBGGOlwklSpnFqVJF+e1aGJYfLO6KtRAFQAkuwOxapH2MEMaVaGpVykPbSGLtfzrEJcopTqCQrUPhA2NjE8RED4aM+T1mDLMuGpapcwgtpYinm6X0nkIMJ7NyFA98pZD0AUAD5hMUIQkDxFT3AKaGrU4H7RTiM0lo1AUbYWrdzsIJHcMOMxpqE2eE4l03sDhpjmVNmoVwUEzE+yUn3hH7UZD/R4gJnqlrCkunSTxaoIDGhpWGjH/wCosuRLCZCRMnFw/wClPB/3HkOFYQZ2armz+9nKUtZfYl3pYWtaPQLgoD3xOXluhl0zMZqm0IZIoBb5tHoqM6eST8Iejs8dgePSF9YGEhzUhI4mGjBSkqTJW9PhJ4gMKcKCFFaQ9VOfMww9ncU8tUsCoOoHhT/PrBWjKEQU6xxk4hCVu6kpAJSkGxO7m4g32dzYST3ivFQskHc/nvCfJUlUo+IlQ+XXeNSELQHKXA3BBHz5xw3QcDynb0LaU1FGwp7k8Z+caMdmC8QsrWwGwHD7CBapupYlyviUalvWLV4ZRlpKpgD3SAxTwPi+IdOEFcpmSZS5an8KbqUOVDckRiXzG7dbXSuK/wChDeUZQmVLAbxGqjxLV94vznD6cMskh9n2Ng0TzTOES0pI8WqwG/8AH3hNznOpkwsXUqpShNh5fWLHPMTSh78u5wO5MqVOUosxXMVZLvb6RmyqVMKzNVq1JJACbDarflYxYaWSVqWqYFMydIHiVRRBrYeTwy5DJaWpKlgJWnVoJVc/ESzncUsKxTEICTEb9Zl1oo4T7+/p5fr6OGAwzgAbDawgNnf9tSwSHan8eo/BGnKcxmoJSEkII1AkNyqbgb1D+kAe0+PTMmFYfwp07bEkt508oRprJsnT0zG5+OkDy16poRqANyVWpVuphzVMTNl+JJLtRvKlfkYSpGBUASvSJiVOfE7ggEDnwpwg5MxehC1Jfu0DS5IqvST5OYcsyT4Ybaj45LD8o/36yvvlHwzJijLP6WLhPiYKIDqtUU84DLlLQSC2kjUKMXNGMEMolhaFIXZdlV2O3MXjNnSCgzBqJ0pDPcDy9fOJUfHiIaNPialSOQMn5wdIKUFQS69JNat/uN4dMqw5MtC1LJdLhudW8uML+R4VC0qsFF0uNmrqPrBCQlSUyUoX3rK06FG4AJvb2i7fEYNzurtlR8uvz95T2llBIlsGHiHyPlf3jBi0tKPkX6GLc1y+ajxzEaEKJ0pd2t9ohPT/AGTBKdoAnc/D33UKcY6/eNPa3CpSBqHiKXtVtnPU8YA5dkgnJ8KmN2IoeEMXaqX/AFJShGpKkHSS4Art8uhilSVyGWs6tIYsAByNL2jIMinGeZxa9VqanwPyxKzDLzLWQtLEXf584pWpUlQEtSkpISWJo7AkEEMWO7Q25hjJc46Vg9aPWtx9YyZxhEzUy1j4Sln5pLH2hqqzwnd2nYXWLaAGHUfKCMvzxIV/eSOALOObj/Ma81zNEslUohRWnY0T+PaBE/LilOpQYCmrbhGLEYcAUgwEY8Qh+H0MQy9PKdVmswpCGBvV1C/QiME4aQ6/ExdnatNt/ONmBkO9agPzZ2cCKc5wTIUtK0hINNTgrsDpozh7ee0bV4DbRE9UmnTdxk+/SAESCtSlM1aDr/ERw04JUogKKrBIBPvGzvGQVWYfSMeCxKUpLEqWrYA0faOko4nBbiWzp85RsE8vx45F6UTlVCEpHA1P1j0TMqAZjc425LiUompdPhNC5fp7xlmcw/nFfe8AB5feNZnG/CkypoSLfpfZ7Qx4cLdDAeKrKSXYOdTkUD7gwrYOZ38pKnZaKHpx+vrBiXm6ylDmqadWsP4jl6uo54jmmoN9gAOPMxkODeQokhYSpyXsbszQNWf7ayFgK/b8r1J6RfMQFIcHSoAFzu5YuN2hnmZJKlYWYuYkKWE/EeJFNPCphBUIjGv0RBFeeCYsYc6Jeoklgwf0/mB+VzxMJUQRqUwmOaJFxQ2LcIljlEgSwdLuS9GDEn+PKPImiUCEKCQACAA6Qohmr+PGp46Tb8YtFNK6de/X27RgOGeVLNAtBJTVRBSKANUtwMbuzeWlOJl6SBVy4q5FtJ2i7LMfLKUai+tIqBwAanHl1g3lk1BmgukKB8JFNiKjpTzjAL48domlYQZ74l+OylMtCislTC5Owc2tvCVgMN3swJZwPEXh97e5glEgI/Usj/xBc/QecJWQ4oJRMO8xgnyO/Df2jeypEOB2E62jLDTl+5OB+8u7QZcdAVKR4xw6X6wIyvBTVTE6j/aDE1DFYBAo9SAXbpD3JlApClEimwMI+chQXN7oJIKgXeqSwUpv2vxF4VrdsYMVutsqXag4PXjzkswQuXMI0hWhLlqVYEkDjc33gViSVIJJLqAuXu7DyjfjZboChMK+8YKDnUkipfikh6xgx5NBuosB8o1TrmM/h2ieu97H9hGaXhBJky0/vSdR4uz/AP194zyZgQpCxUEtpDar3/NoLyMCqdLMvV4QkaiqtfvSMyOyBlmkwENQs3uKwurDq3Wc69bWbwzH2gzQTkhKQRpcl7vZjGAoAlBv3D3IiebSQkskMws3Mm+8UKmf/CDYrST0cE/WNAQeRO7pFavTjd65jllOGVNUtSmClrJ5XNvzaM3aFDJMtTmopxraN3Z/EpMpaFDUXIS3J6+gjHnElc1Gtm3Cj/mOfYACG75iLeI4PSJ+OmjxBdEgsK1WRdTAOQ9tqdGMZFKX/QrUseEKJlkuCU0BYHcl/WJf9IM0IQuWxF1A1NXeOdpJolITLBoKt8o6FVwchF7wa6DbcCf8O8UMxC1KqXq4Gw8o5l5QqaZRmIBPxCmzUGwVt5mPJnDWdWrTuRS+z7dYJ4aRg0gKRhVTFEEF1OwpcPV+NTDm8A4wcekc1WrFfgrxx3msdkzLma0oUqWoMCD4mp4k31NuK02he7VdnJ8llkapP7g9P+4XB9uEM0jEKUEICFIQn4UB9KN6Pcw04+fJMn+5OSkAV1EHUNwQbiHdLhgQe3czz11hL7vOfBMzWzSwW4/P5fWLcNiUJSEodahslJL+dG61tHcRhUrxExQUkyQosSbjal/UCNSsXKQyZZ1ncS0n7M8NHpiY98z0vvi7AIHBSnP/AKppHos0zV1SnQP9yqn/AMQfnHoHMvEWxa0QqLewi9aWLbR5M1QoFEDgLRrM5fl0+ZJWFkEgioO4g/KwBVNSqVVCgVDgGDl+TCFqahS6rJLBg/rBDJMyVJOnWA4oxdj9uUCV3DmGj7GyseZSCtOknQQavQgXJOzcONY05zn5ACVksB8JGl2GkEgQlZt2gXMbvJSFLH6yS/oGDco14QJUJa9QWokEpbSOJduhjn3VAczsf8onBZMnt7zRhcXqmhakgkuPFRIBF+UE5shkJQtSVIUSt0CpIJCQeXF+MZ1oWUqSNICncNzehNtrRCXLWnjzbfhaFDgnriZH8Nu1j/GcgZ+cbchVrT3emw1JB/QTsl6gWrHv6I/1qVFYSEspXip4S9/KFtOMIL1BcB3PlWN2AUVmqn2f+TENTdRzH00GzIZ+fSbO1WaKnKWt3qE3+BJdudn83gn2WwKlpQpSdKEjwuL7P0a0X5R2Ul1WrxEi5UGTs54GtudqQRxWcSpEsgqSWHhCSCTQfpFRGTnPBB5hmzP/AFoOB0mjMs4EkENXTRt22EL2GXrSSQP7lVB9zUB7bQKlZkvFTFIIQkzPCkr/AED7nf8ADE8RNmM8sBHdjSsEuCx009H/ACmboQeZxNfc9dnw9uB5+cHTRMSpSUMpILAgvewcXpvBjs7khXMC11qQG2YVb5Rhy5wjUqhcqa1W4XdvrDv2bwjIYpLsDWlSS/m9zFPazHaJ33uddMoc8nrN50SOST7E84xSs1TMKpZICQYw9rsZpOglwznkA38Dzgfhc2QkUAs4PMj6t7mF1qLE+UVVeM9TMHa6clE5qgEBhxEBpmJK1pCKsOrUaHzG4/CKlPOAUtvCnS5L8AfmYT8RNQJmtCUygLJuT1jesYGMRvx3UmvGOMZM04LGLlmhUsj40bi4FPy8NWE7SS5soBRCACCQpgS1hCbrUt1AKUQHckIDA+sY5cyYoFSQgAB+N9q3LnbnFGoN3we85qLVTlLbQceXJEa82z0CWVS1eIUoz8m4wnYvFTJ6lE1apA2Ao54B9+cXyw41LSAUVLbj7/OKJ4QKIcubkXrv5PB01rV6+s3+IKSXrOc9P3m7JsQlAAmJBQfiZKSrmxUKcYE5ulCnNDu4JBHnekEMadKXYJQL8avWvQ18oVc1zFMxREsEJsOcOVVs+JzGcTBjMQtavASkDcEgnpAzEqU+klSjwJJgli8QJSWprO3D894z5bLnEOgAA3Ud/rHVRQoijHPEIYLI0hLzDVn0k6R6OHjSrFyZXhQUqPCWH9xSM6sEGBnTCvlZPoIhNxUtAZOlA8tXoKxfWUOJbMxk01SnSP8AcoOfICkegccaP2qPNwPaPRMGTIma6X3ERU/E/KPOx+cdrv8AaNIErMl7g+ZMQMtI3SPf5RNcp+cR7kblIi5UIYDHoLImVB/VYiDkrJ5QQVGcUnUAhTEoAO6tIJf084UdSOJPQQRyzOjL8JBMs8at63HKAdNwhK2I1ZHnIBUmasNVLgOFEWu1+J9IPy+6JAQx0gMANL3JBFbO3kIT14JE1IXIUOOl/lw6GLMuzaZIOlQtxuI51+l4O3rHarY44yQ4OjUAGfUkkPRq7coqk5cuUB3S3Ua6gEsAA52e5bzijD5rJmiswhZIOlmAY70r/JhiwSD3GJUEgEpADcGct86cBCdVdobHQdTGG1JUcGA0T1LpNnLUXYJ1Fn4aU7X2ghl3Z/UFKbUQX01Sa78452eWo9zrqlJrRviIJfzh5xk2TKlrKiAonw8a2rwpA7WsBKtNBr7U7D5CJGLyVJHAjarg3hezDMFpIExblJYORUDjuW4w5LmYfFKIExUuYGdiQ/B/3CA+OyFctRCVILu72ZmYu7+vpC9duDh/1m1mrW2sB1yQQfpB+UYvvFoSQWUoOeT+7s3nH1og6kkB3DBiLirVO4+UfLsPNU8sKCVqQkhkE0H7iRUMa+UEv+oTUkHvVqUkgpSzijvV7gDhxi2AZwYu+ptt8VgwfKWdspqpk0OnSkhtqlJ39IAypKjpD1PsASz/AJxgrn2OC5mqylOQNwVV9HBHnAXEzz/8YPNR+nSNq0IGZ0dPSc7z+XAl0xbBkdCrfhSGnsdkyFDvFB17E1Z+ULEqc406a0atSBf5u0OOVd5LlheHSFMoOkN4pahVnIDg8TtziYDWBTMdZq967Ugvt1h0yVy1JQdC31MDRQqxawIevGM+QiXOw5ARpUAB8QDkP8T0NR6w059gVTpfioPDrS41JSamzh38PmYRsBmcsSUpQGdypqlRUdQFK+UNPWAu7GMziDGTLF4ZkuoDS9yOD2PD+IwhQ1iWgAKNn2H2jHnXaSYlQQJZTpNRMBB9D84xSMw7qbNmS9JCgnxrJVpJZStJNTcj04Rkmncj7TVng7O1TTNUiYaoLAB2479XjBicQJVAxmGwG0RzbPysllFSrFaiSW5PAuVI1MSogG53MdeusgeKLs/YSxMoKJUtYfdz9qnyjcjHqZkVGxbSn7mKEGUiya8VViubjgbAmNeszk5iFq+JRVyD/WKk4ZuCRxjneLVc6RyiIldT1rElS0hH7ien+I7EpcjiWj0VCxPTZBLkClz5b+UQ7x0sbjflBLDqSKVBZvU/q8oH4mQQXAp8n26QUCVAPFfc8h5tFnnHjLiSSpki6h5B493yNkqV1p8ono4kDzjilI4k9B94uSelYxaCCgBPTfrxg9hO0CJjJnJYjf8Am4gCJwFpfrWImevanSnyiSDiN68tSvxSlg8jQ9HsfaHXsJi0ScOUT1aD4gx4F1fIj0j47hBNSXllXlb7QYTnUxI/us/FK2Vw2Nd94z+GAciHvJGDH7FZtLSrSlSlagR/bCvEBV2pTrSMS8bOm+FSilCC6dbqJenhATpYD9z3hSw07DTDq71SFm5L184YJeHmqlFCMQ6Ds/2d+FaVhL/5Agwg+s0D56mG8GgagUuTZ1XIsxe45QSxOXEnSopYgEqC20lTkDgDS3DrCmgYxBFjZmYeg/iL/wDrOJReUfcCnlCp0rA5PM1LAjAOIbwslUpJSlOsBJ1KqCz/AMvWNa5QZKkBTuPCXS4Oz72eFFXaWfqJ7tjSmkMG2q7CLR2wn18AqXql6u9KOBXYiM20jHnvCRyvtCuaYQiYhdS4YsDSljzH1jKnDK1kpSVVfn5QOV2lxSgoCxuNBrRvOj+sUYTOZ9loYn9TlL+TV9Y1FLhOTzOppdSrr8F/lDuLKRchJHEsf4gl2bzsqUZKZiEruHYgjqLH2hYxuXzZwbR8JqqrDk+8A8RhZMpQUqd4kmyCygRwIsY0qoBHinO1ICPhTkT69nuJVhMJPnGbrWpLOedEgc3PtHyHBTZhSh0hkFwqqTTmDFeadp+8p4lAFwFkkPzDtQWaAWKzGZMoTTgIeFYZQMYie7b3hvM83SVlSlKmqPEks1g54CA2Jxal/Gph+0fWKUYcnj0+/CLv6VIv7xqqBRgQGcmVBmdIfmYukpJSp6G48o6syx+p2sAKR1M8k0TTnBwZFOGepBPUx1ZSLnyEdxUtyzk73+URRh+A/OsVJO97+1PmYsRW5+kcQgnpFskObOPSKJhYnCOApHI1LSgUIj0VmXL0lB8SnNLAhyrby5xEyylOpRcLBo/DjFAiyahul24QUCD5ktvp/MVk/wCIMyJfeslR84FzpLEB725feLkkDLcRFFLkD3+UcEXCWCIkkqM5I/So+w+sc/qD+lCR7/N49pYtF09AQAS582iSTOuatV1e8eRhlK4n5RxWPP6UpT5OfUvETMUq6jEkmj+jSB4lJHIHUfZx7xdLloS+mYxZx49PyBjD3XEkxOVLDigiSTfhc/xSPhmzNI2PjDedIMYD/UDFJITpkLBp45QHrpaA5GgPU8naKpmNKapAHS/reKxLyY64f/UGcp9eBwx4l5qH2vrjkz/UjRbA4R+Uyar/APUIWKUSshzVr1jqcKNy8TAk3GNc/wD1LnE+DD4ZH/Aq91EwMxfbbFTP1IT/ANqEj5CMmXYZKyxA8w8aZqUoUwQH4sB8h9YEovlL3GD52YT5vxLmKfmWO20RTlkxnICR/uIEasTjymw+n0f3jBNUqYrxKiwPKQnzmlGXoZysHmLe8RTjkIoiWDzO/wBYoKNLAXNHO0WpDCLlSU3GrUKskcAG9BGZOHepeLJNfEb/ACi2JmSVy5QFhEiXt6/aIKUXaJRUkl3imYM3MWiJrcv8vSPCJyUPFyS6TLcPtwixStNXqYvUdKIFTVn1gQMwicSU2a5q5j0RlKagj0HAn//Z"/>
          <p:cNvSpPr>
            <a:spLocks noChangeAspect="1" noChangeArrowheads="1"/>
          </p:cNvSpPr>
          <p:nvPr/>
        </p:nvSpPr>
        <p:spPr bwMode="auto">
          <a:xfrm>
            <a:off x="155575" y="-2560638"/>
            <a:ext cx="637222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QTEhQUExQWFhUXGR0bGRgYGBoaHRobGB0aGBsfHR4cHCggGhwlHBodITEhJSkrLi4uGB8zODMsNygtLisBCgoKDg0OGxAQGzIkICQyLDQuLCwvLC8tNCwsLCwsLDA0LywsLCwsLCw0LCwsLCwsLCwvLCwsLCwsLCwsLCwsLP/AABEIAM0A9QMBIgACEQEDEQH/xAAbAAACAwEBAQAAAAAAAAAAAAAFBgIDBAEAB//EAD0QAAECBAQDBgUDAwMEAwEAAAECEQADITEEBRJBUWFxBhMigZGhMrHB0fBCUuEUI/EHYoIVcpKiM7LCY//EABoBAAIDAQEAAAAAAAAAAAAAAAIEAAEDBQb/xAAwEQACAgEDAgQEBwADAQAAAAABAgADEQQSITFBIlFhcROBkbEFMqHB0eHwFSNCFP/aAAwDAQACEQMRAD8ADzJ6ZaylCQAN2qYxTpup9QcRye5Ki1TvwHKB83FAbn+Yh6wZmxmHDuksOEZ1GtukaVzgAxvuXimcKs9dtnisQsywTP3Gn5t+WjR/WlVjYClYwNZqvGuTKsBdnd6P9Gi5UpmVVctt86vT3iyWmxNWFOZ8omnCqK7P7QWXlqJaQpawCz6Tc+UXiTMGiSdNLHb3rw8o2YPKlEOrSlPElhFMzOUppLRXiYwT8UqYXUSeA2HltFHEsZhdWJkyrrEw/wC0U9d47J7SLSXQgDg/2H3jJkeG1zJSVAAFQJG7Cp9hDp2oyGWtImy6L4WB/mKzJiImaTlT1aph1EWYMP8AEcSioQCdIP7iARxbjzjbNwZSHpzHXlBHC5MubKCkoQU1pQHmTxtvGFl4TrHKtLvTduA94vyZJQokAKLvqPLhX3jibk6U9GgpjsB3JAmI0lVfCfxommTKKWYqdi5WqhGz3EAuoU8w20NoXcvI9IEUohywHQDi9o7ocg6QR8+EF5mVSGBGsHgFAtFGJyaUpyZq9W5UHfhu5jYWKe8XNFg/8n6TEcIFMkIGo0AAJ+lTtFeaZCZKmmy9JIBAoaHenQ+hh77E9mu7IKidcyj/ALJdyRwKh7dYzf6lySFSDKp8QNAd0kXszn1jTYduczHdzifOcVlIZ0vxI5ebvGVWWLZwPLeC+KnTAQVGUT1+zR1GOSlD6FCruxIf5CKyZMQDOwS03T9flFJENMghVaEbtfz4XjFiMsSpyGA/N4gaTEAx6N2KyxSOcYilqbwUqGcCgd2niK71cxrADl7/AI97cIlhpZCQnTQChdxQPx/Hji0AqDButvOJJKkoBclx57/aLQqxqX3aI6ACTfn7RJAIpuOdRElSpUty4t5H5x6PEHZx0t6bR6JJGbNJbuU3arbwCnK00ULj85iDAnFiG6Bw8ZhLCwHZ+cUTzLxMEtDnoNjfo/5SLjhjp5ev8iN2FyxiNPiF2eNkuUkULvwAf/EEBKMF4fAOKhucEkYLQAZhATxe8Z8dm6EeFAdXOw9LwMmYlUxQMwkhw/IcvKKziTrCeLzkJpKDf7jf+IDqnlTlR6kx9Bndh5ExCTLWuWSkGvjS5AJcX94D4vssvDMop73/APomoH/G6epEUT5wgBF/CYJSrJZP7lU9BcwQl4JCKE6z6Dk28EMLl8xYK1eFAsTR/sIyyZRM0IT/AHFFxyTzfjGDXATZKiZuyVaRNl0YeJ+HwloJY/OFGXLkSwCpQ1KJr8VgPv0jNNwwl+EEFQpSoe7ON4F4sFM4KDJCj4CLUpba1oXa4t0M30ora3YcdDj3mybgFMSS5Adhfdy+7N7xsyqdMSoBCRoYUdv8h4swU9RIFVTFkJtTxFiOXnwg4MulS0PN1pUDqKQopqLMUwrZduPMxUNnjseYTwmQhckmelLu4eoYgNcQtZrlMmqUAA00kADqKRHH9pFreUFLATQORtzPJ/aMeWy5uoai6SXJJfTvRoFwDyOI/Rv/ADDp2gjGZWtBqacYvweUa9JCgS4YEUNa9AGq9/MwZ7RBCZRDguGH36QPyvA4nunlBJPxAKIonia0iI7gZ7xi65yAGbAPEZs0nGVIK0qYkDxFqkkBy3W0J2f47WZadesIKvEKA6tPPkYLZfKnTA07WsA00lBS/lSkWSMdJQoJXJCXJGpSQfVQox4wxVew4MT1FCbgVYdIpTEJN0kni1R57mKZ+DVUy5qklqhXpfaHsZfIWlRQEjVYpr/4s4cfSBGOy4s3xAWVv58DEGuw2GEJNJW6/mwf0iTOwaUUmS5hJ3CgPQgaTHZcqaEsliBZKinV9iYMTVaHSapO7P6gx2T2ZM5lIPho7lWkdOfKsPqwYZERtqatirQecUCkFTAihBjLPwiVspgk8y4Lfeloc8V2NlS8PMUQStKSQaBiKigrs1TvtCU5SxKwRuLGsFgrMus4uYaaqcOf5zixIZ/Ffr9KRdMKVBqHnyjIZSkihcbjpWLBlESaQQK1B4kRELqz05/LnEhNsXBNmLWDXEeloBNRfjb+BBQZ1CgLnff+I9GVMvW/AdY5FS5uXQspSirq4PAjlyjyVkcBz+/5vEp6iTXarcenNoiUksb9ftFLLbGcCGsHMaWnUuwoBQeu8DsdmFwgsNyL+URy+WJ8xGHcoTYqFS97biD6+wSiP7c9J4CYkpr1BPyi8SonatyKPBTCYA6e8mUGyNz14CN6ezszCf3MQh1Oyd0jnqFK7CLsNhlTHJICTU8S3CAexUHJhqpbpGrst2k0S0BbEChHIX/xDBMnGZpMssiZbcgEWPNvnCCrAhipLpAIelwHYdb+pgr2dzHu0+IkeOp2AIAA9oSuvO0nM3WgDxN0zNXaJ0/25YFQ1/xopyPAqmJUlIEsFVVAOOgAv/MMolypgGplKJcPuBWN5WiVLJCgGrpG3VqRyPjNgx5qVJDGfN83ytclRAXqUxKVBLWd6cYqxmEmKly7qDOFO3QNZ3EHM1mqmkrAISAS9HLhiADyiM3COhpKjNlkaSqqVJu4Ulhyh6nc6Z7zK3SA7WrPiX/dZHs7mEpK0qW9AClgKLAufItB/Ms2ROqmoV6jjCpLyKaksA4uDwuKwdweVdyka1Ana3vvGVyAgx0oof4g7/eDMwycK8SHd/hTc8TTlGPDzZxQUiYUpCwklASAx6VJglmS5mrwvccAPVrXgZPw5SGC0qmMKJNQwd+jXPOApYhMHrE7xe5LL4VX6GB561FYSpTsfEalwC7V2grIxUxPeDUAlTBbEkIb4bGoIMYsDJmFfgQo6g9f2v4r7O4h/wAllypaBoCSd6M27VsIK25UxmDqtK2oKshwuB/cShi193pR4EnU7XLsPRt+cBcIgqXoS+9OlYd+1WMC/goEu9BeFuTgUpl98sPqLJALGham5HGNq3BTI7xs6Z6dEVXkn/faaZUlcgJmFSzLV8Og0KlcRd6cIZez60zUl5Z/5DxdS9qQBVm3eSe6A+EOAE1BSQzPf7xXiMYuWoaJlSKF7dQAxHKF7lawbYgLSmKiuD5YOZPtRl6JZSUH4qaTd2P2PtBTIZCpiQoOmWkeBIAD8f8AMLePnFfimLBWA4KWv0gllHaMy0aNqsaukn/8vXk5jahrKlAzH20vxkDMDkfb+pt7YZqBh50sAd4wSAn/AH3PUJCj5R82QlgkJlhy7Kf71flDGsnvJiivXqtRnNrVam54xj/pwxQo3q3Bt32rD41QPDznpo3bJQcevH3gsBbeLSlt2c8K7RCXjqEFnFmIq8cXKSi6Ssn4VAu/IiwIjPicWoDSUhPCn2hkDMWPE1qlKIFBqHKpHCM02YaJII9fwRbl+PKD/cLhqcuRjVjMPqdSauAQfT/LxecQMZlOHlFLi7cx9eMeiEnECW4Lkvzj0FKmgy9ZYVD05dD9IjjZ4A7tJt8SuJ3AjuMVpH+4+zPAgg7/ADisy5ow+MMtaJg+JJB9I+25dn8hUlCipLqFHIHX0tHxXKsF3iyVfAmqunDzgvl+OBKxMUU3KCLc0dGH/rzimYqvHWVgmfaZjlFBe4YKSoe3yhJzYJSsoQgJJZxXSH4flHgxlGcp0DVNSlJ+FLjUgDYjeBWf5rKnLUlN5aSdTG4q4NiNoS1JyOZsSUG7Bksdlkwyx3bhWlrP69bXimXl61gFSRqpq3ZuTfaDmQ50laGmEJUA54EttycQckLQpiClwHuPN45D3tkg8zqrWjAOBkecFyssASpixIoRdHFnvCtjMNORNAMwzHI0BqVLeIDhvDTmOdyUJLqALUa77dYtyeSBKTNUQJiqtTwvt6RlWzA7m6S7qcrjJBi3iZ8yXrUsEpAYKIoXp+NGSQhZAmSFETEXKVFOrqxdjY9YasdmMtKVIUAXFQ9IWZOMAmEhOhJLUYAg/KGqrCRkStLRarnupksF2imEhOpRZTLUQ4S+wKq7Ro/r1LLkguNTh7WbkeUBZiNM5SpatIU5cAFiNmNKxcFkBMpLFSrkUcwbnMz0+itOqKuTtXnnyM0YImbOAPwO6q36cdoLZj2alArmyyQspbTp8LttuItyvs53ZCruHMFsesJQSS1OEIWX4OU6Ru9TecP07AeX8xOyPE1U50JfS24+weGfD4VISXmS9KhZ7GAWRS5RmsSk6klTi13rz+0Gswy1Rqg12avlE1PJ5iGiBCHB4yYtZ2kJKhqChQuLFw/8eUCMMFTdOrYMP9qRf3+Ubc2mFR0KAB/Upr/SK8JiJaVgTEnuzuLty48THTThABPQKdtQbyEoxEspVpTcVCgagR7D4OauZploBFHXcB2qW4fSGfMuzveFM2T4gQHIIAKdvP1MCf6bESVggLTwo4I33aAZwB4T9ZhvZ03KwDev2hlfZNKZB1LeYT8QAZI2AG9LvCfMwU8TBLSXJIDtQvuPKHrATZsypSop3BLerfKMPabBESipHg0eIaTXypdoUquYPhjnMQstvCEhuYjTVTtRRTUCQR039o4nL1rTrTV3HPwh1U5CC+LLaVywEukjUzu7E6uNoG4OUkIUXUFCoDsFM7sdy+13joKQRnEUN17Nhjx+8GpRpBQoUNeY5jmIH4nDsSFqJOxNiNiN4M46SNKTa7O4O1Pf2MD8XJ7xDPUW+0dOtsqDFGXmCkzkJBBDvBLK8c4KD8KQ73IsBS5TtQUeM2Dy4kP4QOJqfs8TmyJTEKUXeh4eQ3g8iZYMITJKV11JA43+XCPQE8aaBz1cHl1j0Tb6yZncTiitRVxiCT5xWiggx2bwmucCr4UArNOFvevlBAQYSmSe6lplD41VW1fEdubWgrPwGiXLARUip4mjJ/LmPdnEa5y5qkghNQ7sVbBhvDdhMrWXKme/FgTHJ1mo8e0dp0NJ/wBZDkQJLyZYANASzgGoJDt15QOxeCUCykmHseCWsgbs+7AM7+RgX/0wTlFXeqLhq6AB0ATc9YSW1iZ0f+RsHUAxanzyoJBSAyQkMLtQEncxnlzZifhmLFOP2hpRkpQpVO8CW8J4deY6RLE5Wk+Jkp6Dg+wO/WNweM4mia2joUxFTAzNOrWAp/1GpD/OH/KM0TMCZZUCzANY0pSFyblSVaSCPEHejDba/lGvA5YsFGgaUpqpYG/HrC1wWwTB206HfUDz1/nmFO0mUK0awyWBJ6AWHMmF4SCpFFMqtOIhhz0TBI1d6oNYM5frxhWkqWwoXU9GO29rdIOlQi7SZvRrkUYY4meTgSkFazvb8v8A54R3DTVIWJrjk71Hp5CNOIwkx1d45YAgbMTY1cWNoLIy9IQFLUNJqmmoWsxqQOMHa4xjrF9X+IsVKVE+5+3MOyu0YEpBElTkb/nnATOc/wC/AQUFKQalqnkIkjE6QlCTpdJKVmoZt2s9G8oLZHk2v+5MAIIHhv5ueMJhAOWiK6hrRsTr3MTJ2lCiUgibQaQaDhbfza8HMH2jKEEKSoKArTyu9IbMbgpaUlSZabGjb8/OPnOcyigJQ58RJZ7Dc+ZDf8TG6qLjhhHNBo9pILdZmxWMMxZmLLavbhDRlOUmcJSky2SKuoCuwZ6njbhA/JsskCUMVPOpKTRPE7Bv1UY8PoTndplLV4f7aDQAVURzO55CDck8KOkeuzcNlQ8I79oQxc+bhifFLUFEOgHoHZgU0+UeR2jkGYAtC0kO5qoOz0YedecDZeOSFHUlgKEG4etRcDz3jbNkonaWbfqBt0cRiHwMMImdOw5Vv4/31l0ztFhqqRNRcDS9Tfa59NxAvOZEyboMtQAPiPhJ3pTn12juAyBEmadXieqX419wIJZnLVKKaX3FuXKF7SFcbZQ5XBgeT2cWUgFYU5diOPn+PG7JsukSimUuUlMz9yg4UeRNj1jEc0KCoOXJoANz8ug4QZwWMRPkqTM8KhsqhHrDFVjqctzM20y4z0mnOMXLlI0933qzaWEuW3ejJHM0hXzDOsMiWTNKHcgAS0Kdt/EkhoEdrsbOBMoT192RRAPCldyOsK2ZYRJkhkEzEsVqewPPf6R2adR0x3nOurKEA/pMuZYyRMmqWElEs2SmgKtyRsTejDlFcsv/APGhuZ/mKZCNIJF0kKHl/EEJEufMZQSlKTVyXpxhswJjxAUo+Ih+X+Y9GifI0llLGrdwPq8eigZNogTvAGdwIYsqSEYVUwXmLYdE/wAvAnByJSjVYAPE6fpD3guyQXLlaCooT8TJUSRd9QDctojWDpCFLYDcY95o7FTEpSdTEnxAbmh+0N2a96pCdAUKswYOGoQYz4aWmRLaVJUkkMXKSel3MZhnczvAlmUkWJ42ZnqftHCtHjJjL/DWvxt9JViJU44dUtQZSgUrJN6kU4q00iGXjQUI0khh4VBiQndvrHsRm69aklgon9VOgpanCLMLhlzgF2IJG5AG+7sfpC5yvXpLwuQFPIHTzHvLZmZgsAspB3bcMKlninGYxMpIUpHeEkhjsOIPQ25xybl2kVfieAFHIaoZ94DY2W6qBkksDyHHZ2EbocjiO6HTrc2W6f7iMZkSkpROkg9ysW/bsxG1aRHEz3KZZUSSQWer0KW5g8eEYsjwqglI7zwzCSnTtpLKfkYYcTl2kaxp1AbBifTeFrnVWi9lLhmC9ASB7QH2oxcw4VUsNrCgVMdkn2N94y5HmU3UDNTqASwIoQOYFxv6RDHaqU8blxce3L5wT7KYFbkqfSXoaBzX+WhhSuzxfKGqkeErx5+suzHAGevwEWoKhw9fNjaJZnhgmWglWlKQUkpJBrRje4Bdtusa8wxiJE1KX+ME8B4WrygdmGbomIUktV2IB9qM/MwDFtwETtoHi9YtpnTLBR0h0o1JrpO/sWh5wnaiTKTLlpR4WSNT1BalN4AY7LTpllUwgAeKgGmnqRf1jJOJStKUp5Ajlu++0aEiH+Hfh7vu8WOnzj5NCe7UpcwvvW3lb8MfOBjkmZMVODLJ1MEhjtpqaBt6ww5WDMTqIcOyuoP+Iyzsp70Jr4kqdSqA0FAOX1eImo2tgjE6KO1Nu0jjv5zmX4CXiNLLUiXLBBKRXimpo+kMf+3nByVKy+XpEtWpRqVqLkHrtzZoy4/KZn9J3YKQhJKnq4q9epvCvhtSVELFtib+kRcWRimsX5UMRj/zGESlImCYjxCviBCkvqJAJTcMR6RtwmqXpCkhQudJpUcvUHrCpiDoWSjVLPAEuPrF8rMJzEAkvejvz5mBsrOMDHzjB0ZwCD9Y7YoIIBAZSfEAoX+8U5yJapJ1TACLVBB3AEI+MzScB45imtUsI5InzFJOlC1Ei9ac/SAFHh8WPeKvpCrDLj/e80ystK3+FQulSjpYGtiHIv8AlIOZNMSgF9iQHLu3PqLcGhOK5tQCulwFn5A1iGDxE0q0y/EQ5IL0Ave0brX3JzKaisZYuOJs7SzjNmrO3whhRg4NRYOC3SAWKQ8p0BVKKoWY2c2/mN8qbMKaM4cbuAXp08zEcOtSUrSQ4UCOArSo5Rsh2nJnJtbw5HMW8KitbfSMS8WpKtClL0CjAtTYcPaCellGrtR4jLkoMyZrJ0hiwN36co64YHmKsJQjH4VIH9pSjuVEH08X0j0XTDIJ8MkqH+3Uw9CY9Eg4jR/p/IwaFaZyUpxIuZrKCeASLJLbmu3KHDHZmFkjWUpTzqduFI+GJWpJdKtJG7gH7wz4XNZgVocqSUhg9ah2CveoMVcWCcQD6T6lJwyVJoGI3ckn3p0hdzDCIopNCqxBq9duMDsHOXpSAlWtIqVEuq36nIPB6HlDb2WytM3WpadLswuRUgjr04CODZndkxp7QwFdePXv/cWv6cCbrUSpiNV2oCa7VtSHRWey5QCUkEEfpTQPYdawBzLIe4nrBUtaF1Z9q0tttvWMBSAdKUkDYOT84LhhNtJo77FC8YHf0l68QnUugZRcO5KQ7kCrB/rtGDMZ7ApFFNUvYWrz/N41JlqUrRKTqmH0T1McVkMyUlKpydbrLhAqRYVNwL2it4AA7Tr6m0aOrFYy3YfvNmT4pR7orUQlLJAYAaWADVdqCHTRrTSgMfOwhwkEKCgs6RskGpH5xg0jOJiClKHWKAUZRPADrvS0KX17uViGgsssBDCMuHyGWVEkF+ZvF2Z4tGGkuQA1AlPxPsOsDTnGIUCQnQAwJTVVBtTY84z5ahRmhUxy7lRU21mgFIXHPMMud2ME/aKmNXOnKXNmKSklilGptISKBvNz1MEOzWCVMUgLTqlKW+uoZnOxBuG3ivtDO72eogJ0g0oKtxO8bcPgJsiYkFR7sqGgW8Rs4HE084cYkjMU1WhvRlcnIPPt8ocm4UGZM0h+6Aopj4iHIZtkhIe8LvaLHJMyWmWxSmhIsSQST0sIc5uKRoM8BlAeNNjQX571/B82xBdSTS+xfSzu9LmMk8Rm1NgrtXPcgRv7NSwMPViCoqPy+kFcBJT+kJcchbyhRyXEqSgnVR6AkNQsX4e8GpmbzSR3aAkM3B/QVfaMbVJcmNm1WsYA9zN3aDNUSUHUlzbTxf6R8zxGM1qKmIfYV8v5hh7UzCUoXr1qXqBaoGlqAXpC7Lw5TLExn8TH/lDWnrG3Me0qBq9w4J/mHMDmyZctgmWdJo4Oo/8AqfnGn/rE1YKkSr0FwKO/6XhfnYe4I0ncEM0SwuJmSS6DTgQ4izQrc9YLaGw8o+ff+f6m/FYXEMpS0pPL9tRURLL8wUkzAtjq0lCgKMmh/wAmkak9pEzEhKh3av8A1J67ecewmAQpRWATRtLsGsa86sNoEjAwRODqNPclu4jn1mBGGOlwklSpnFqVJF+e1aGJYfLO6KtRAFQAkuwOxapH2MEMaVaGpVykPbSGLtfzrEJcopTqCQrUPhA2NjE8RED4aM+T1mDLMuGpapcwgtpYinm6X0nkIMJ7NyFA98pZD0AUAD5hMUIQkDxFT3AKaGrU4H7RTiM0lo1AUbYWrdzsIJHcMOMxpqE2eE4l03sDhpjmVNmoVwUEzE+yUn3hH7UZD/R4gJnqlrCkunSTxaoIDGhpWGjH/wCosuRLCZCRMnFw/wClPB/3HkOFYQZ2armz+9nKUtZfYl3pYWtaPQLgoD3xOXluhl0zMZqm0IZIoBb5tHoqM6eST8Iejs8dgePSF9YGEhzUhI4mGjBSkqTJW9PhJ4gMKcKCFFaQ9VOfMww9ncU8tUsCoOoHhT/PrBWjKEQU6xxk4hCVu6kpAJSkGxO7m4g32dzYST3ivFQskHc/nvCfJUlUo+IlQ+XXeNSELQHKXA3BBHz5xw3QcDynb0LaU1FGwp7k8Z+caMdmC8QsrWwGwHD7CBapupYlyviUalvWLV4ZRlpKpgD3SAxTwPi+IdOEFcpmSZS5an8KbqUOVDckRiXzG7dbXSuK/wChDeUZQmVLAbxGqjxLV94vznD6cMskh9n2Ng0TzTOES0pI8WqwG/8AH3hNznOpkwsXUqpShNh5fWLHPMTSh78u5wO5MqVOUosxXMVZLvb6RmyqVMKzNVq1JJACbDarflYxYaWSVqWqYFMydIHiVRRBrYeTwy5DJaWpKlgJWnVoJVc/ESzncUsKxTEICTEb9Zl1oo4T7+/p5fr6OGAwzgAbDawgNnf9tSwSHan8eo/BGnKcxmoJSEkII1AkNyqbgb1D+kAe0+PTMmFYfwp07bEkt508oRprJsnT0zG5+OkDy16poRqANyVWpVuphzVMTNl+JJLtRvKlfkYSpGBUASvSJiVOfE7ggEDnwpwg5MxehC1Jfu0DS5IqvST5OYcsyT4Ybaj45LD8o/36yvvlHwzJijLP6WLhPiYKIDqtUU84DLlLQSC2kjUKMXNGMEMolhaFIXZdlV2O3MXjNnSCgzBqJ0pDPcDy9fOJUfHiIaNPialSOQMn5wdIKUFQS69JNat/uN4dMqw5MtC1LJdLhudW8uML+R4VC0qsFF0uNmrqPrBCQlSUyUoX3rK06FG4AJvb2i7fEYNzurtlR8uvz95T2llBIlsGHiHyPlf3jBi0tKPkX6GLc1y+ajxzEaEKJ0pd2t9ohPT/AGTBKdoAnc/D33UKcY6/eNPa3CpSBqHiKXtVtnPU8YA5dkgnJ8KmN2IoeEMXaqX/AFJShGpKkHSS4Art8uhilSVyGWs6tIYsAByNL2jIMinGeZxa9VqanwPyxKzDLzLWQtLEXf584pWpUlQEtSkpISWJo7AkEEMWO7Q25hjJc46Vg9aPWtx9YyZxhEzUy1j4Sln5pLH2hqqzwnd2nYXWLaAGHUfKCMvzxIV/eSOALOObj/Ma81zNEslUohRWnY0T+PaBE/LilOpQYCmrbhGLEYcAUgwEY8Qh+H0MQy9PKdVmswpCGBvV1C/QiME4aQ6/ExdnatNt/ONmBkO9agPzZ2cCKc5wTIUtK0hINNTgrsDpozh7ee0bV4DbRE9UmnTdxk+/SAESCtSlM1aDr/ERw04JUogKKrBIBPvGzvGQVWYfSMeCxKUpLEqWrYA0faOko4nBbiWzp85RsE8vx45F6UTlVCEpHA1P1j0TMqAZjc425LiUompdPhNC5fp7xlmcw/nFfe8AB5feNZnG/CkypoSLfpfZ7Qx4cLdDAeKrKSXYOdTkUD7gwrYOZ38pKnZaKHpx+vrBiXm6ylDmqadWsP4jl6uo54jmmoN9gAOPMxkODeQokhYSpyXsbszQNWf7ayFgK/b8r1J6RfMQFIcHSoAFzu5YuN2hnmZJKlYWYuYkKWE/EeJFNPCphBUIjGv0RBFeeCYsYc6Jeoklgwf0/mB+VzxMJUQRqUwmOaJFxQ2LcIljlEgSwdLuS9GDEn+PKPImiUCEKCQACAA6Qohmr+PGp46Tb8YtFNK6de/X27RgOGeVLNAtBJTVRBSKANUtwMbuzeWlOJl6SBVy4q5FtJ2i7LMfLKUai+tIqBwAanHl1g3lk1BmgukKB8JFNiKjpTzjAL48domlYQZ74l+OylMtCislTC5Owc2tvCVgMN3swJZwPEXh97e5glEgI/Usj/xBc/QecJWQ4oJRMO8xgnyO/Df2jeypEOB2E62jLDTl+5OB+8u7QZcdAVKR4xw6X6wIyvBTVTE6j/aDE1DFYBAo9SAXbpD3JlApClEimwMI+chQXN7oJIKgXeqSwUpv2vxF4VrdsYMVutsqXag4PXjzkswQuXMI0hWhLlqVYEkDjc33gViSVIJJLqAuXu7DyjfjZboChMK+8YKDnUkipfikh6xgx5NBuosB8o1TrmM/h2ieu97H9hGaXhBJky0/vSdR4uz/AP194zyZgQpCxUEtpDar3/NoLyMCqdLMvV4QkaiqtfvSMyOyBlmkwENQs3uKwurDq3Wc69bWbwzH2gzQTkhKQRpcl7vZjGAoAlBv3D3IiebSQkskMws3Mm+8UKmf/CDYrST0cE/WNAQeRO7pFavTjd65jllOGVNUtSmClrJ5XNvzaM3aFDJMtTmopxraN3Z/EpMpaFDUXIS3J6+gjHnElc1Gtm3Cj/mOfYACG75iLeI4PSJ+OmjxBdEgsK1WRdTAOQ9tqdGMZFKX/QrUseEKJlkuCU0BYHcl/WJf9IM0IQuWxF1A1NXeOdpJolITLBoKt8o6FVwchF7wa6DbcCf8O8UMxC1KqXq4Gw8o5l5QqaZRmIBPxCmzUGwVt5mPJnDWdWrTuRS+z7dYJ4aRg0gKRhVTFEEF1OwpcPV+NTDm8A4wcekc1WrFfgrxx3msdkzLma0oUqWoMCD4mp4k31NuK02he7VdnJ8llkapP7g9P+4XB9uEM0jEKUEICFIQn4UB9KN6Pcw04+fJMn+5OSkAV1EHUNwQbiHdLhgQe3czz11hL7vOfBMzWzSwW4/P5fWLcNiUJSEodahslJL+dG61tHcRhUrxExQUkyQosSbjal/UCNSsXKQyZZ1ncS0n7M8NHpiY98z0vvi7AIHBSnP/AKppHos0zV1SnQP9yqn/AMQfnHoHMvEWxa0QqLewi9aWLbR5M1QoFEDgLRrM5fl0+ZJWFkEgioO4g/KwBVNSqVVCgVDgGDl+TCFqahS6rJLBg/rBDJMyVJOnWA4oxdj9uUCV3DmGj7GyseZSCtOknQQavQgXJOzcONY05zn5ACVksB8JGl2GkEgQlZt2gXMbvJSFLH6yS/oGDco14QJUJa9QWokEpbSOJduhjn3VAczsf8onBZMnt7zRhcXqmhakgkuPFRIBF+UE5shkJQtSVIUSt0CpIJCQeXF+MZ1oWUqSNICncNzehNtrRCXLWnjzbfhaFDgnriZH8Nu1j/GcgZ+cbchVrT3emw1JB/QTsl6gWrHv6I/1qVFYSEspXip4S9/KFtOMIL1BcB3PlWN2AUVmqn2f+TENTdRzH00GzIZ+fSbO1WaKnKWt3qE3+BJdudn83gn2WwKlpQpSdKEjwuL7P0a0X5R2Ul1WrxEi5UGTs54GtudqQRxWcSpEsgqSWHhCSCTQfpFRGTnPBB5hmzP/AFoOB0mjMs4EkENXTRt22EL2GXrSSQP7lVB9zUB7bQKlZkvFTFIIQkzPCkr/AED7nf8ADE8RNmM8sBHdjSsEuCx009H/ACmboQeZxNfc9dnw9uB5+cHTRMSpSUMpILAgvewcXpvBjs7khXMC11qQG2YVb5Rhy5wjUqhcqa1W4XdvrDv2bwjIYpLsDWlSS/m9zFPazHaJ33uddMoc8nrN50SOST7E84xSs1TMKpZICQYw9rsZpOglwznkA38Dzgfhc2QkUAs4PMj6t7mF1qLE+UVVeM9TMHa6clE5qgEBhxEBpmJK1pCKsOrUaHzG4/CKlPOAUtvCnS5L8AfmYT8RNQJmtCUygLJuT1jesYGMRvx3UmvGOMZM04LGLlmhUsj40bi4FPy8NWE7SS5soBRCACCQpgS1hCbrUt1AKUQHckIDA+sY5cyYoFSQgAB+N9q3LnbnFGoN3we85qLVTlLbQceXJEa82z0CWVS1eIUoz8m4wnYvFTJ6lE1apA2Ao54B9+cXyw41LSAUVLbj7/OKJ4QKIcubkXrv5PB01rV6+s3+IKSXrOc9P3m7JsQlAAmJBQfiZKSrmxUKcYE5ulCnNDu4JBHnekEMadKXYJQL8avWvQ18oVc1zFMxREsEJsOcOVVs+JzGcTBjMQtavASkDcEgnpAzEqU+klSjwJJgli8QJSWprO3D894z5bLnEOgAA3Ud/rHVRQoijHPEIYLI0hLzDVn0k6R6OHjSrFyZXhQUqPCWH9xSM6sEGBnTCvlZPoIhNxUtAZOlA8tXoKxfWUOJbMxk01SnSP8AcoOfICkegccaP2qPNwPaPRMGTIma6X3ERU/E/KPOx+cdrv8AaNIErMl7g+ZMQMtI3SPf5RNcp+cR7kblIi5UIYDHoLImVB/VYiDkrJ5QQVGcUnUAhTEoAO6tIJf084UdSOJPQQRyzOjL8JBMs8at63HKAdNwhK2I1ZHnIBUmasNVLgOFEWu1+J9IPy+6JAQx0gMANL3JBFbO3kIT14JE1IXIUOOl/lw6GLMuzaZIOlQtxuI51+l4O3rHarY44yQ4OjUAGfUkkPRq7coqk5cuUB3S3Ua6gEsAA52e5bzijD5rJmiswhZIOlmAY70r/JhiwSD3GJUEgEpADcGct86cBCdVdobHQdTGG1JUcGA0T1LpNnLUXYJ1Fn4aU7X2ghl3Z/UFKbUQX01Sa78452eWo9zrqlJrRviIJfzh5xk2TKlrKiAonw8a2rwpA7WsBKtNBr7U7D5CJGLyVJHAjarg3hezDMFpIExblJYORUDjuW4w5LmYfFKIExUuYGdiQ/B/3CA+OyFctRCVILu72ZmYu7+vpC9duDh/1m1mrW2sB1yQQfpB+UYvvFoSQWUoOeT+7s3nH1og6kkB3DBiLirVO4+UfLsPNU8sKCVqQkhkE0H7iRUMa+UEv+oTUkHvVqUkgpSzijvV7gDhxi2AZwYu+ptt8VgwfKWdspqpk0OnSkhtqlJ39IAypKjpD1PsASz/AJxgrn2OC5mqylOQNwVV9HBHnAXEzz/8YPNR+nSNq0IGZ0dPSc7z+XAl0xbBkdCrfhSGnsdkyFDvFB17E1Z+ULEqc406a0atSBf5u0OOVd5LlheHSFMoOkN4pahVnIDg8TtziYDWBTMdZq967Ugvt1h0yVy1JQdC31MDRQqxawIevGM+QiXOw5ARpUAB8QDkP8T0NR6w059gVTpfioPDrS41JSamzh38PmYRsBmcsSUpQGdypqlRUdQFK+UNPWAu7GMziDGTLF4ZkuoDS9yOD2PD+IwhQ1iWgAKNn2H2jHnXaSYlQQJZTpNRMBB9D84xSMw7qbNmS9JCgnxrJVpJZStJNTcj04Rkmncj7TVng7O1TTNUiYaoLAB2479XjBicQJVAxmGwG0RzbPysllFSrFaiSW5PAuVI1MSogG53MdeusgeKLs/YSxMoKJUtYfdz9qnyjcjHqZkVGxbSn7mKEGUiya8VViubjgbAmNeszk5iFq+JRVyD/WKk4ZuCRxjneLVc6RyiIldT1rElS0hH7ien+I7EpcjiWj0VCxPTZBLkClz5b+UQ7x0sbjflBLDqSKVBZvU/q8oH4mQQXAp8n26QUCVAPFfc8h5tFnnHjLiSSpki6h5B493yNkqV1p8ono4kDzjilI4k9B94uSelYxaCCgBPTfrxg9hO0CJjJnJYjf8Am4gCJwFpfrWImevanSnyiSDiN68tSvxSlg8jQ9HsfaHXsJi0ScOUT1aD4gx4F1fIj0j47hBNSXllXlb7QYTnUxI/us/FK2Vw2Nd94z+GAciHvJGDH7FZtLSrSlSlagR/bCvEBV2pTrSMS8bOm+FSilCC6dbqJenhATpYD9z3hSw07DTDq71SFm5L184YJeHmqlFCMQ6Ds/2d+FaVhL/5Agwg+s0D56mG8GgagUuTZ1XIsxe45QSxOXEnSopYgEqC20lTkDgDS3DrCmgYxBFjZmYeg/iL/wDrOJReUfcCnlCp0rA5PM1LAjAOIbwslUpJSlOsBJ1KqCz/AMvWNa5QZKkBTuPCXS4Oz72eFFXaWfqJ7tjSmkMG2q7CLR2wn18AqXql6u9KOBXYiM20jHnvCRyvtCuaYQiYhdS4YsDSljzH1jKnDK1kpSVVfn5QOV2lxSgoCxuNBrRvOj+sUYTOZ9loYn9TlL+TV9Y1FLhOTzOppdSrr8F/lDuLKRchJHEsf4gl2bzsqUZKZiEruHYgjqLH2hYxuXzZwbR8JqqrDk+8A8RhZMpQUqd4kmyCygRwIsY0qoBHinO1ICPhTkT69nuJVhMJPnGbrWpLOedEgc3PtHyHBTZhSh0hkFwqqTTmDFeadp+8p4lAFwFkkPzDtQWaAWKzGZMoTTgIeFYZQMYie7b3hvM83SVlSlKmqPEks1g54CA2Jxal/Gph+0fWKUYcnj0+/CLv6VIv7xqqBRgQGcmVBmdIfmYukpJSp6G48o6syx+p2sAKR1M8k0TTnBwZFOGepBPUx1ZSLnyEdxUtyzk73+URRh+A/OsVJO97+1PmYsRW5+kcQgnpFskObOPSKJhYnCOApHI1LSgUIj0VmXL0lB8SnNLAhyrby5xEyylOpRcLBo/DjFAiyahul24QUCD5ktvp/MVk/wCIMyJfeslR84FzpLEB725feLkkDLcRFFLkD3+UcEXCWCIkkqM5I/So+w+sc/qD+lCR7/N49pYtF09AQAS582iSTOuatV1e8eRhlK4n5RxWPP6UpT5OfUvETMUq6jEkmj+jSB4lJHIHUfZx7xdLloS+mYxZx49PyBjD3XEkxOVLDigiSTfhc/xSPhmzNI2PjDedIMYD/UDFJITpkLBp45QHrpaA5GgPU8naKpmNKapAHS/reKxLyY64f/UGcp9eBwx4l5qH2vrjkz/UjRbA4R+Uyar/APUIWKUSshzVr1jqcKNy8TAk3GNc/wD1LnE+DD4ZH/Aq91EwMxfbbFTP1IT/ANqEj5CMmXYZKyxA8w8aZqUoUwQH4sB8h9YEovlL3GD52YT5vxLmKfmWO20RTlkxnICR/uIEasTjymw+n0f3jBNUqYrxKiwPKQnzmlGXoZysHmLe8RTjkIoiWDzO/wBYoKNLAXNHO0WpDCLlSU3GrUKskcAG9BGZOHepeLJNfEb/ACi2JmSVy5QFhEiXt6/aIKUXaJRUkl3imYM3MWiJrcv8vSPCJyUPFyS6TLcPtwixStNXqYvUdKIFTVn1gQMwicSU2a5q5j0RlKagj0HAn//Z"/>
          <p:cNvSpPr>
            <a:spLocks noChangeAspect="1" noChangeArrowheads="1"/>
          </p:cNvSpPr>
          <p:nvPr/>
        </p:nvSpPr>
        <p:spPr bwMode="auto">
          <a:xfrm>
            <a:off x="155575" y="-2560638"/>
            <a:ext cx="637222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pure-adventures.com/blog/wp-content/uploads/2012/06/fish-pae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2913016" cy="2438400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584325"/>
            <a:ext cx="4762500" cy="3314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icnyblog.files.wordpress.com/2012/08/cuenco_receta_de_gazpach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3619500" cy="2519172"/>
          </a:xfrm>
          <a:prstGeom prst="rect">
            <a:avLst/>
          </a:prstGeom>
          <a:noFill/>
        </p:spPr>
      </p:pic>
      <p:sp>
        <p:nvSpPr>
          <p:cNvPr id="1042" name="AutoShape 18" descr="data:image/jpeg;base64,/9j/4AAQSkZJRgABAQAAAQABAAD/2wCEAAkGBxQQEBQUEBAQEBAPDw8QEBAPEA8PDw8PFBQWFhQRFBQYHCggGBolHBQUITEhJSkrLi4uFx8zODMsNygtLisBCgoKDg0OGhAQGyslHCQsLCwsLCwsLCwsLCwsLCwsLCwsLCwsLCwsLCwsLCwsLCwsLCwsLCwsLCwsLCwsLCssLP/AABEIALcBEwMBIgACEQEDEQH/xAAcAAABBQEBAQAAAAAAAAAAAAAEAAECAwUGBwj/xAA5EAABAwMDAgMFBgUEAwAAAAABAAIRAwQhBRIxQVEGImETMkJxkRQVUoGhwQcWI7HRM3Lh8DREYv/EABkBAAMBAQEAAAAAAAAAAAAAAAECAwAEBf/EACcRAAICAgICAgIBBQAAAAAAAAABAhEDIRIxBEEiMhMUUQVCUmFx/9oADAMBAAIRAxEAPwDzs3AUXXSyPblSYHO4BK1M6eUTS+1JfavVD0tNqu4aUfQ8N1XdD9FuLB+SKBjdjum+0k8CVv2vgt7uZW7Y+C46I8GK8yOIpUajuAiWaZUK9LtPDAC0aXh9o5CHBiPOzyX7rf2conTH/hK9jGhs7KQ0Nn4QioC/mkeQ0NFefhK1bXw848tXp1PSWDoEQyyaOibgB5Gzzn+WzHu/2WdeeGnRgL1r7KFW6xaeiPAXkzwe98OVejUD/Ltb8K+gjpTD8I+ib7op/hH0R4I3Nnz6fDtb8KgfD9b8BX0J9z0/whMdGp/hH0W4IPNnzy7Q6w+Aqt2kVR8BX0O7Q6f4R9FU7w/TPwj6LcDcz53dp9UfAVWbV45Y76L6Ff4ZpH4R9EPU8JUj8I+i3E3I+fzTcOh+iiR6L3at4Kpn4R+iAr+A2H4UOBuR4sUy9Xuf4fN6BZdx/D8jiVuJuR56E4C6648EVG8Ss6v4YrN6T+SWmG0YaSOq6VVbywoZ9Fw5aR+SFBKkk8JljDEKJCmmKICCSeEljHr9j4FYOQty18K0m/CPoulbTVraStSJ2ZFDRabfhH0COpWDR8IRzaamGLGB2W4HRWtpq4NTwsYrFNSFNWJwVgEAxS2KYKeQsYFuvK0nsuRuNac0n0K6PxDcFtI7eSF542g57juPK8/zMri0os6cME1bNKp4uc08I6j4vAEuC5yrpslV1rQtGeFyftZI+zp/Fja6Otb4vaeAiafihp5XEtpeXyhSptdPElN+7kEeCB6Fb62xyNZfsPVedsrOHwq37yLe8qkfOn7RN4F6PRW1GnghTgLzOprtRmVKj4qq9ldebH2gfrSfR6RtTFi4eh4hqckYW5YeIWuHm5VYeTCROWGSNotUC1NRvGP4cFarppk6opLFW6kOyIKiUTAj7Zp6BD1NOYfhC0CFEhYxiV9Bpu+EfRZd14Rpu+ELrCFErGPOr3wI08NWDe+BHD3ZXsBCrcwHoFqRrZ4Nd+FqrOhKzK2n1GcsK+g6tkx3LQs260Cm/oEOAeR4KWHsfokvZn+D6ZPASQ4G5HoLWKwNUgFIBUEIhqlCeEigYiVElO5VuWMOXKp9wAhbq52rm9T1sNnKVsajpKuqBvVZV94mawcrh7/xBPVc7e6kXnlTcxlE9IOve3acrPdVzjErP8MNAohxzJUtY1FocA1seq8jyMnObOvFjZqMYZzx3UrsNiEPbVt7Rnp0RdDZ8QkjhcslZVaeyihsaMmE1LV6QfET6prinuMBuEAdNmehWivY/wAX2aN9fj4Rysd7XvM9FXcuqNG2JhNY3Lph2PmqXoMYVtBHsD8SJFINGISNRpxKso0pOUvIWT/kzbuu/hv6I3SwXDPK0ads1pkhXMewAw3PotKbfZrjVJAlxWdSILCUdb628Nlx/Vc3e3Ty/AJHZAXd3UnAPyTwyTX1Y34VJfI6uv4lcHYKmfEzwJXJbHmCRCvfQc4YKd58v+Rlgx+zq7XxRPvLVo66x3JhcJa2JAkzhXuI4Eymj5uWPuycvHxvo7+nfsdw4K7cvMK1ZzHiHELastbcAOoC64f1CP8AeiM/Ea3E7MlRJWXQ1ZrmyiqF0HiRK6oeTjn0znlilHtBBUCmLkxK6CQklGU6xjowxTDFaGJnFEUrLVByd71S+ogEdxQF5cwE91cwFzeq3uDlK2EF1zVYByvPtV1MuJytDW7smcrm3iSoyZSKK31iVCVcKam2ip2Odx4dsnmgzMAjhWatoe4SXZ4Clp+pPZRAbS3bABuDghrvxSAdpp5BzucCvFk5uT4o9CEGqCtNosY0NDyXD+6q1G5dRMtYXFD1dXdUH9JrGjkmf3WlZjdG+oxxIHBET2Q2ux3GnbCdHvhViBDj0cIRV3Q83H0RNDTcbmtDZlofiJHZXPtS8bWuBIEEzlKrvSIz49o5fVqRjymCsKmypwS1x6Ecrqb+hsBzkfmufvKW7LgBmQW+VwH7qvQ+OVqiDtOqiHCZHw/4Ren6rtJbWYRHBCrN0RtNCpOMtqZKPsCLryvYGVQCR0mEGUktbRY3VJPwho78lan3kx4Aa0boyQudreH3g7nO8oMQEXYubuIacjEH0U5NR6F4JrQbesAyaeehCwawL6k0wZ6grpDVJMA7oGQqqmmMeNwJYTgwYK0Wu0CMq0zD+1hxDHAgjEjhbFG0G0D9U1HRY910/wC7mVTtqGoKbpb6jhCUkP30HMtw0QCgrkBrh5ZRdXSnN5qmSirPw+5/LiUvLdCqltsx7zS3PbuCIs9HqBg2tkzkro/uP2cAuJLunRb9tRFFkc4VVjcuyby10cxZ6eGgAgbuq16FAAEQJU7ulncOqTSSAU6ikSlJvsCrjb8lQKwPBWhXcIg9VhajDHS04XpYPL2oSIPDabQdvSWUL4d0l6HIhR6K+ohalVVVayGfUTCFz6yFrV1B71n3VwAgwld7crl9Vu+co7ULqesLltSuPVTkxkjMv37ihA0JVaslVl6iyiLC4BM2oekd88KoonTGn2zIEy4CDwR1CSXQ0XTL26w8M2bS0AzDCIM9yh21DWdxtI5JIH1XRX+hU6klsNcZ5G0fIrm7vRn0z7sgjoZE+q448P8AjO+M76NW1qFrSxtRju4GRHoUVb2jmQ5tTyOBw0bnDr5gucZp9YtkU3wT0mFfbW9yw+UPbA4yYCDxre0UU3/B3dC9DKbW1HBwnzAEgievK3NNq0gIpvDpHAcC5ea22gXL3S4QSeXuxHqup0DSnW531a9KA2XeUSBnAd16fVc7xRW0xJq1oPvGEOJfMT1/sqbigKjTiCOCOgVGq+JaQkMpm4OMk7WD6ZJQ2marXd/64dkjaHEDb3mEjhJbQsYSooGjw+QTjocNP59EbeWNVkOpeWMljju+jls22qsY0CtRdTDgC7y7w35xmfyUrrULe4aWUXCQCIDXtP6jlI5WrKqU12jJZrjwzbWolzhwW5lZ7qNQvNSm32WPcO0kz6LKubSo17i1r3GmZ5OB3KKpaxuMOpnecTwJ+aatXHZThT0H2dS5a4OdTaedwB5WtbapUI/0qbo5YJD/AJZV2hW11WPkpgN/E+A2F0lTwn7QTWLQWnBpAtz6lR+T+qEk4J/OgC0dSqED2b6bgJId/lWN01u8mMjqtyz0k0XbS41GEAt3Zc0dpT3VLzENGJwQOipGLl9kcsppP4maLWm4ecE91s6e6n7rREDCGbYk9Ffb2xYZKqoU7oRytVYU6i0mTmE9WNqiaga2OSVU0dSqOVaQqQqlEQh6NvBjoi3P7cJyAeOQsYyb2wLuFy+uWhbhdyxrskrJv7HcSSF1+NgTfJiSyNKjgSwpLp36ZnhMvQojZuOdKg50JnvQ9V6oTKbqusW8qo+6csS+qIMJk6lcxK5e9uCStbU6vKwKhkqMmOkQUwEgE6nY4gtDQf8AyaeQIcTn/acLPWt4cobqzSBJZLo/KP3Usj+LDHs7SqGuGTnvyPp1QptdxAb70wDtJH0haVtotSpB24MeVvIbkmAP3WjTpUrYEbDmCdzD7UGOJOf+4XlNJLs6U96RgV7B1PJc6OHbGyRHpCVnpjZDnVDIdMnk/keFo1KgqOJIiTjeC53y6og0IAE/QcHiP+91Hm2dKbiObx9MSGsq7Q6ZBAgwYPdcxea6xziatAEdHUnNe2OnlORhdL92+2BZvfBnsJ9Aeywm+B3iqXNf1BEkPz3giPRNGUX9noMFH32BW9xbXDvKQ10AkABsD1mexW1Q0mntEjcB7sPJB7T3R9r4TZ8VGm5+P6g/p9MEyc8dO60afhag1pLiHPAMhgdBMRIk5Qvk/jYZTil2c9U0pxP9OpUpc8edv5AyFn/cz9xLpeQYBDDTef8Aa7ieF3FrpNOn7zq0dB7RxH0JhdFUtqdKk6oG7trAQCckxgeuU0YNptsT8/F62ebUfCFRwbVD4FQAubXmCD1xncJ6YXQaF4ApteKlT+oJkAeUN/z1XW0msqBrnjaQz3eA1RfqjQ7a33R1AVoxUVbZKXkZJaRJ9IMn2UMAbExPyws4vcOar3ZmMAfQLTHmBgyHdkKbCTz80Z0+iEf9grrx26ZJPAniEabktALgDPYLObIdluBMKyq4uI7KUJbdMdpGgyvuETz0UK1La0CcyqbduzK0qVEFoc8+q6Fcteyb0ZzxB7lTpUS7nhaFR7eQFW1pdwICdYregOZRVowpNonoj20cZSOF1Q8deybmD+ygZQF01H1XIGuV2RVE2AmkEyuISTimW4oeoVe5UVUwDOuysG/ctu7WBqBSsKOc1ErIIWlqDsrMK55FUJIJ4ShKEcBdB4Prto1zUfx7NzQOslzYP6FYNMgHPHKIfVgTwXDyzLVDNbjSK4YpyVnpn80U6DQ41GFxcfKIO0dD80H/ADC65eIa5wPLyRyBgfovN3VS9zWjJJMbfVeneFtLNChLwJfAh3QdD815mfHxirZ6HGEU3QRZmYOw7icjdMfn1WkaA5Mhx7Z+qvtaXYD5wtClayePzK54wb6IymC29DaJ6yAOOeZhaNOjx+wUm2wBE8IonoMBdWPFXZGU7KxTEZyfT91B+BjEq4BSNCcde3UqraQqMrYSfzH6LUBJaW9CRuxHHEBE2tmG5Iz25Sr02UskgbjIBMlSafY3JdAFT+qQ0GAMQpVdN2gRnoYQrqzaT5hx3ZaA0jB9Sj33s04yHn6AKSmpXfYWq6KW1/ZODdpIPJ7FXvq5xMfuqmswOuZJUt0BUjFitldRvp/whbioMxMj+6lVcSYbmevZEUbdrfeElWUBbBaAdEvOAi7at7TvtBho7qVtSdVeZaQwcDoVsULVreAurFgb2JKVAdOzLjJ46BHhsKZKqc5dsIKPRFuxnuVD3Kb3Ieo5PQCqq9CVHKyoVS5OkAimSSRAZJVFdEFC3BRYDLvCuf1B3K3bwrntQKSQyOcvzlAIy9OUGudlUJJJJKYZ37hdHpGifa2VYgOY4Fp6ZHH9lzbyu+8BWj30nuy0PcAPUAcrm8qTjjtF8LpmRT8KuYQ5x2AYw7Moj7TWFZlCi97g4ick8LsK3hupVH+qWiceWYC1NG8PUrZ24N3PiN7skry4zlN/LZ6DzRSDrO2hoLuYE/NGCpGB9VB7ifl2Cpq1Nqsqgji3JhDXSVGrdw4tDSXAwTOAeqzqF37QwMSY9VvWdlMcCfqpyySnrGO4KH2HsGEndUcA0Z4gBXVAAZBmPM0zEFUX1bz+zbGxsfNx7ypNplxA74HRXhFLT2yMnewqneuIPlDj0PH7KyvSDRJy8AO37ef8BSLNjZGOmejVlXdy6s4BpO3r0k9yqOSSuXYiV9F9wwPLfiDSSCRBg9MKFejIgfNX2tKMkwOAD1Kr3eYkmMxClwb3Q3L0U5awnmMAIVrH1MRA/T8yiqge97fZt3t6yICPpaaXEOqEiOGNw0f5XRi8eTA5Iz9MohxIEktJBxiVs0bQDnJKup0msENAHyTucu7HgUeyMp30NAHCYlRJVZcriDucqnOSc5VuKJhnuQ1ZyscUNVcigFbiqiVMlVlMASZJJEBlFC3CJcEPWKzMjGvFzuoldJeLndRCnIZHL3Zyh0VdjKFUGVGSKdMlCQcvVf4buJtRJmHuEdh2Xm1jQ3Ek8N/uf+lepfw+okW8nhz3Ef2XN5Ek/gUiqVncUqwDPlwEG0FxSWvp9JrRuMEgTC5uCWkBME+zQACQCe6FvLQx3Ecgco24q73nEeiHrXJDtk+XGevqFHIk1srBtAGmae1jtzsyCQFq16ocIiJEQDxwd0d8Ic1APTtKZhnj/lbGow0hpycnbLqYaDLW5gASZPzK0LYH3jz09B3QdjBOXCAYOYhWu9rVf5G7af4nDLv8BdGODluiMmSu3mpjhoyfVNbiMMY5x7gQPqtahYAZd5j6ooNAXVHxd3Jk3PVIyH6W6pt3naGkOAHM/NE22mMZ0knJLjJRpcoFy6Y4ox6QjkxEAKBKTnKBKqKIlQJSJVZKJh3FVlOSoErAIuKqc5ScVTUciYjUchnFTe5VFMkAYqBTlRKJhpSTJIgAalNA12LXcxDVqUoGOcvGrndQC7C7oLntRtUkhkcXeDKDIWrqFuQeFmuaudlUQWlS0wGCXSOcDn5FZ8LU0y6+F5gAeU/spTutBRfbWYjyiJXonhIbaDB23A/OVx9mwbhzkwOq7XRqgY2IPM4XBO+VssnqjoqbwPUohlYhpjqcIWm7CpvNSp0h5nCYw0ZKzdoRBFWrtAj3ic+gUT5zJwTz1hYLdWe4/wBOmXyeXA/oAtX7LXuKe0A25dy8EOO2PhEYKRYZy1WinJIKdZyJaZOMnj5IrT9Oc73yQOyJ0HRBbUW09znkSS55JJceT6LXYyF24fEUdtEp5N0mVW9ixvTPc5KLaAFDcmLl3KNdEWywvUC9QJTSmoBLcokptyiSjRiUqDimUHLAHJUJSJUC5EwnFVvKZzlS96NGE96pe5IlQKNAIlQKkVEomIlQKkVW4omFKdVykiANdSD8twerf8IOrTI5Cv2xkK4Vg7DxP/0OUpjGrUpWVeWUrqK1hOWHcFnVrY9kGE4q80meiyLnQj0C7+paE9FUbI9lNxTGTPNamkOHRQGlu7L0v7tB6K+lo7eyR4xuRwui2b2PbuDi0HIifp2Xa2dKs4RTYG+p5Wva6W0fCt6ytQ3opPxk2bmc/baDXdl1YieQ2Udb+FWAy4Fx7uMrpGYVkorx4oPNgNppjKYw0I5rAOEtybcqqCQtk0xKgXJSmoBJKVDcmLkTEyVHcobkxKwCUpnFNKjKJhy5QJSJUCsYclVOck5ypc5MkATnKtxTkqBKJhioEpyVAlEwxKgSnJUCsYZxVbincVS5yIB9ydUlyZYxpOEfJRKSSACVOsWnBRjK7H++38wE6SBibtOactyh3WQCSSARfZB2Um0AkksYvY0BXtckkgEua9SD0kkAj7k+5JJAw0pwUkkTDbk0pJLAGKiSkkiYYlIlJJYxAlVOqJ0kUYqc6VWSnSTAIEqBKSSwCBKiSkksYrJVTnJ0kQlD3qh706Sxinekkkg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MSEBQUEhQVFRUUFBQUFRQUFRQXFxUUFBQVFBQUFBUXHCYeFxokGRQUHy8gIycpLCwsFR4xNTAqNSYrLCkBCQoKDgwOGg8PGiwkHCQpLCwpLCwsLCwsLCwsLCwpLCkpLCwsLCwpLCwsLCwpKSkpLCwsLCkpKSksLCwpKSwsLP/AABEIALcBEwMBIgACEQEDEQH/xAAcAAABBQEBAQAAAAAAAAAAAAAEAAIDBQYBBwj/xAA/EAABAwIFAgIIBQMBBwUAAAABAAIRAwQFEiExQVFhBnETIkKBkaGxwQcVMtHwFFLhIxZicoKisvEkM0NTkv/EABoBAAIDAQEAAAAAAAAAAAAAAAIDAAEEBQb/xAAoEQACAgICAQQCAQUAAAAAAAAAAQIRAyESMVEEE0FhIpFxFEJSgfH/2gAMAwEAAhEDEQA/APFA1SNYpBTUjaaU5GiOM4ymiKdNJtNSsCzylZrhGjvok5jEZZWL6rg1jST2W+8OfhrMPrfDhAk5aQcpRjsxWFYBVrkBjTHXheieH/w3a2HVdT3W0sMJp0mgNaAjg1PjhS7Ms87fQHZ4VTpiGtHwRcKQNXCFoSozvYgE5NBUda7a0akKWVRMSuSs/deLqbTCrL38QqY0YCXdkr34eRntTfwa91UDchD1cSY3crz9+L1qhkuyjoFM2pLdZJWTJ65LUVY6Ppm+2am68UU27GVVXHi4+yFmbghsyQEB+b02mDJWV+ozT60ao+nxpeTTXHiCq4aGFSXd+8j1nfNDMxMOMN2KiuqYO6U22/ydhOPHrQ1t53Qt5f8AQoa5tCDmGgQ9Ug6DdMUF2HyQ+nVcZVhQY4tJGwM+fZA2tOD3BR9O+yMLRu4/BXKjNKVz/gMpW4eJ0BCnblboSFUG4Og2Clr23M6JKjs2K2tlw6uQImQoxcw3shKVxl7yuCpIOiFojgi9s6wy6Jt3WJGipreu5u+yM/rmgKXqhTg07JGgRJ0Kjr4kGt6EoGviMnRAVKmbWEUIWXL7LQYm8CWlRvquqmShTAYpReNawAeaLjQLp9Ik/pSkh/zlqSvj9AUzEimpG01KKaloW5c4NaCSdgFvcilGiJrFpvDfgmrckEgtZ1O5Wo8Ifh3tUrjXcN4C9FtrZrBDRACZDG3tiZ5q0iowPwpSt2gBonqr5rF1rU8BaEkujK232cDU5JclEUdlQ17prBJKCxHFQzQbrE4l4jDnEEmAsWb1cYPitsfjwuZfYt4ujSmJKo61+5+r3HyUVldsqbQj3WYKwyyyyds0cFDVGVxVz3aU1X0rNzfWdutXeWZaJaJ7KorXAOmx5lJ5NaNUKeybDrxpbqdUVXxEAZacSeVnauHmSRI69FLbUnz1RNruy1FWK5sKjiS5y5b4ayddVYtpua05uVAyk5vrEIfcfVh1rZP/AEAa2WhUeI3hJjaFZ3+KnLAKz7ahmSJlFji+2Zs8nVIkuL5zoB2+qks7aXS7QLtGiDqOODx/hWVpQDjuIgfNNlKujPhyK6l2C1rTWW+/yRNnhWYy47DQKwr24hrWwST/ANI3JSvbZ7G5s2nMCPj2S221QUppT5JAt3bN6gFAVqT3N02CJ1qAuJAA6AoG4qZdnEDyhFFUXL1LW60FUaLmNBmVLmeXSIhD4djYYC0jMOsTHmpGXzagd7Lh7BEAj+coZQfYcfVpr7FdV3E7j3KMwBEoTUggS0gkjpBTre4dIzDVqLjQePL7nwFPsXOgTE8oyhhwYN57oV1w47nQ7ppu3aACemv2Q2xk4WT1miR57IW9Y07T5KypsG3JQlSxLXa+0f5Kl/IEdaZWNtxH6V1HVGOBjK7ToJ+aSLmw6X0UVraOqODWCSdgF6t4O8ENoNFSoJqH5dgl4K8Hi3YH1BNRwny7LYtC6uPFW2c3LlvSOsapmhMaE8J5nHpJoK6oWOVdjeKNoUy92wRN5etpNLnHQLzLxv4lNwQykHZWnXTc8JGXKoKr2NxY3N/RLceJRVJiQDyqutYB+odqUHhlk5zue/ZWbcFhx1M8GVxXSkzqJKK0CUsPeyMpWmoYkxrAHnXqVVsqCmIdMqSoWvGyG/kCScuw27xSnl01VA8NqVJUb7KoSYOiRpmk3Md+FNsNcYK0Wb6WdzaYiJ17qe5tcjh04VNhl5/qFrwQeD8481Z1b9o3kqnH4E45SdtEvpm7blVOJXBA+yMdidMTuFncRuXPcco9XqrhDY3l5QJc1y4wPcN06lhz3dvNNtf9My4Ek7xwFaNqB2rHCP7SYIWpvitGFybezlLCyG7yesfXqibOGuykASNuhH2QD8RymXHUf2kGQeyldXFbYOBGzoPuHklu/noVq7j2WFEulxYJn1Q8kDbfL70+rV29MHEcagtB6wPuh7WrDA3pofNT1XEthBexyhyVpkd7VZEsMH5HzCpK8k6uzfRFXVGCCBpzqdf4E25otAJ7JiYLi3org3IZaYJ+H/hEPu2kDN8gdPfuEOyg536tFN+XtbrnM9o+6a2vICwTfaJKb8u8kHZ32PREmgDqDP381W2lOedfPjbTyP1VthrC0wNZOuqCdI0YFNKyNto6enxR9u1gjLLnbaiI/dE3NdrQAdzsBv39yp31zJyggzoZE/zuku2bIyUkHOa5pLgNGnUnr3CZRxAPdLpzOJ2EwOEAHvqCHPAYDBMgAn7o6ztcrjkDiepBA9yuuK2BJqRZtv2tEFrSRoTE/NJDuzf/AFk94SQWBSPVAFO0KNjVKF6M5Q4JyanBUQUKvxa/9G3fVEX14KbC48cLz/xZj3pNACI3jnssnqc3GPFPY/Djc5A+L4zVrOgOIbMeaq/StpEh52569lUuxhzT8dEHWuXve3NqCuaoSfbOio8XSNng9Zjico3131RTabgSdTrp2HRZS2vfRkRoNZJ7dIWss7qWtLtSRoVnnFp/QyS8HL61bUA4PX7IL0JZorpsf4UVxRa4aoWmLjkrQC4HcNPfRUWKuLaoOpA1IHXyWoZVewESHNI5/dUV/wAktIM6I4S46YE1z6AbG/D6xcBAzQQe/wCk+4j5qxuRJMOCoMPpNNT1pA5cDsTtPvC0tK3puG+vXqmZKTA9O2rTKm4teSdUEwvDToNexKurxoDRI5hG2NJuWYGyqMx2ZPiZhzHPgOytHGmqAvLcAkNbJHMlbDEMIj1m7nbRU93QNMa6k7wEay7ERwpoqrKplER5q4s70g8nshH2gkaHUSN90Zb2kbggxx9+iCck9miOOlQbUtnn1wA2B/8ArsUqNUPkbEaEchEWlMBkEyDqJMqK8sphzHZXjY8HsQrjtGWa4y0cNjKGu6ADeqMoXLi312ODhvEEHu0oK9rk/pEdjuUadBRTlsqA7KTp9UOXPnT1Z0gf5VsLCoXiNv3VzbYG2P8AUjy/cq/cjDsa1J6RlrbD6hIyiSJ2O3WeiPp3DGaPcXRqcgkDtmOk/JaajbUzNE7OBgjp+6pb41rOoAHmowjZwBgd+iWsnuOhUrgrX+/+Gfvrh1V+ZjSYEBoMx3LjGvkiMMsmvcP6ioWAeyczRt1iPifcjbC9bUqANawSZcD1mTpGiKxENbVaSwOA09GNAZBlx43jdMlNr8KoTCKkud3/AD0WVjh9p/8AG5hd/wAYcfdmJRd21wgNGpMZtCf8BC2OA0XjMKbqbuwyjXpwVNX/APTgDPp/vCYPu1WFz/Kk/wBm5R1tfombhNSNSPedV1U7vEhn/wBue45+SS08X4E/kestTwmBPC9EcwcF1cCjr1oCohnPFd2QNPcsk7+7lWHiq/c6qG8ATPmqio0hsgEj4kcLheqk5ZDr+mgowtlbi1EVNo01JA37aKvq0dGxsFpDhAY0uedN4A3VFekAgg85o6AGEuGS9Ifp3Qfd2DcrZEnYDqT/ADlG2LqhaI0DeD24QzoqtkmTx2jsisGpkEtMa7bz7vggb1TI+rLWm4kgjc8J9/auyyYHPX6HRcZSIJ1G6nqPJET8ULurRklT0UlWvA9es4dGtDZMef1KHcKr2OcCQxoDiCGvcQ4nsANBPkQUVf4YSZIk+Wnv7dlyvfClRyzq8nM46/8AE7zgQPd0Tcck1RlnFp38FJhdNz3mZk03Fw4gOaG9v7h7k2qcpGXTYzqBBkDbum0LhzMxGZrXsOUa6AEujy1JRlGg4NBcdIHn/wCU6VGe5PoGpXJcSHE9wTP2Vzh1u7L6oOXrv8EBXwrWmTID3EaDYwd/l/ApKeIOoHLrzI8kib8GrApvUmzTmgHNH+781T3xaHkCD0516oZl46q8Na6M381VkzCXNcZdOnrOI1M+yOyU0borh2ysp2jnQZBB7/yEbRpBrXZokj4I6s0NIawCY17f5QvoJBOwEklaIwXyKnkb6GWtRoOoBHdMxAg6DQFUlxjTWH1ZOvXdTU7/ADjoUVOhfzYQ65e0QxodPJP/AGj7qKpn/U5oG+2/88lA6qdxuOOCETVr5g3TQwqpLtDVJroa25eMsZpngbT0B1PvWgsKNRzJe0A9tCe8aofDyzgD5K3pP0WLJk+Eh0MTu2yhvCaVRrxOk6Huk+i6q17h7cCTrtur25oh7SChfSspN1IACpZLVJbJ7P5W3ozeA+GajaoLiSHCHdexlainToU/VdHfqUG7xAzK7I4zpGVo3nckjbss3TZUq1jUc/USc3XXotPGU9zYuMYxdRRq7zGbdlMNpZi8E+rGkdZ4WfvK5eczyD0HA/coYUngmJdMy5dp0jEFwk8RKuMIp2MadURf1AXVL+UP6/JJNv7B9uJ7EHp4cuBgTgwLunGOyq3FK0KyyKrxynDM2pgGR9Cgm6VhRVsw+MVR6XMToAQVWW929+jRDdiT56wOqdWpmrV9YwCYj7BXFCg1k5QC0CBHlz010XnPUZU5NnWh+MVH5DbGgMuUjQCNddFkcdwrJWEfpcD7jytdh12Z9YiJ2Ijyj6IfxGKTwJc3TUajjqlRyVLSKqUXsztGiAAGiSTtwEfVwrK1rpjkt9XrwZ+yqqt45pAaBrtI1jtz8ERRxF7Zz7HSQDp2I6rRxfdh8n8BljUcHaGerZEq2p150LSDPMfJBUA4gEbEbxx2Rtvbx36abfuh4ysXOSZKXy2DB+X3Qn5bm8+JHXj5KwFLspW0vNSq6FFWfDeZsE6H39R9CVJdYIIkakbH6wrdjTBbrB6b+4p7gQNPrPwVNtLsFJWYu5bWYcufTgAAxIIOvGhKi9GDvqTEk6n4nyWhxK10kxJ2B3PvQdrhLg7O/RvbfrztsgjPl0bI8Yxsiwi1c31ojMdXQJG3qhaOjTB9Z23AQFvSJgnRo2EorMXny/mqdGDTszZZ8hhaC4x8VjfGV89r/RAFrco27rY3Nw0CGQSNz08lmLvDal2YE5BoXun/AKeqfjj+XkV8WYOpUdIDQSeEYy79CW5nB2bcD2StfU8LMpsIA3EEnc+9Z7EfDojTQrbSemDyC21tnbjqiw2Wgg+7us7g1Z9N/o3/AKf5qFetqDb6LNOPF0EpWie3uHjbcfNW1vjGmsjzVHTnX3CVIawAAPralZsmGMujVjzVplncYw92jGmP7oMe5BPtKpYSRJ3E/eU/C7tuWCYnYFWIpHgqlDh0SWTkZ/K8aHQDorq0azINo50Ud5bNOhMHlT2dk0U950UbGNriNunAgEfAcoO3pgzOgmZVyKdOBHRCuquJhoEIOXguL0MFYjYpJhqkcJKuRfE9RaVICoWlSBemOEPdsqrEadUgxCtJTXiULVlo8rvaL/6gCpoBm9+hgD4plO8IlurtIaZ0md4+PwV54xsCQY/yszQvCf1CNP1dxoZH3XG9Vjd2dH0810yyYGkZnPeIHta99NdFU39WaZLWzzJAPKMo1s4IBAnQnrKsKNFrRlyggRx2WNNI1syDL/NBzEFumw016IqhfukOdLgDIIgczqFZ1PDBqEuY0Nd57+7lS4dgbgSyq0ADVNeSDQKryF0cb9WW6n+0gcq9tHlzZgCeIVBZ0mh2XSCdO47K7pty6UyR5HT4IFOhE4q6DweoBXaT3FxBpkDh0gz7twmNqvJ14RDLp3Ib8D+6LlJ/AqicBv8Ab8UyITP6rsEx9YnoFOKfZWyK6Co8WvSGZWznJEEdQf2kq5qUXO6qrv7IMIcSOT5aQIHJlMgorolkeGl2npHTl3dxudvgpLi6Lxlb6reTGrieAhLK2e8holx3DeT1c48LZYTgIpw58Ofx0b2aPutCxvI6XQLajtlZhnhjNBqiG7hnJ7v/AGVrcWIAgCB0CtoUVVkrdDDGCpGeU3J7Mvc2qz+IWC2l3bqouraUMolpnn9/hYPnweQquXMIDjOu55H7raX1mqK+sgRqlNWMTojDZ2XRTKqyXMcA7Vo2PI80ZXujk037c+SS00w0Tua0HN8kVZ4sc+WVTWVbNE7lH1LePWQyS6YSdF4KLnkuKhp13MJA2PVBWl+5piZBWhp06ZaCdVjnFxf0bMc1JUwS0ol8kqBzHh3qnQcK0oQ0ersoXN103KBOgm/IBmcd90kUMMcd3GUldA+5E9GaVICoWJ4cvTHFJgUpUeZdzKiwa/w9tVpDh715/eeH3Uq5bEsdv2OsEL0fOqrEcCFbMXPIJiI2EdVlzwc40kNhKns85qYF6803OAPA+iND6rCATIHaDr35Vg/D6tq85gS07O3CMo1GvGoE91xcicXxkjap60Urb5/A5V2xgq0/X0McIO9v2hzWiNdz0HVWlhRz6tMDqFnf0gvsHq4YzIGxmJiJ+uisLTCsg1JnpM/VG07QDcknupq1Jsh/tAFsJ2PG1tipZLK83LAeSnm7afZPwQNa+qZj6oHb/Kc3FSB6zfgU/YIX/WUgDLXTwVG7FGg6CR8121vg4EloDQNZOgHkgWYzSe/LQomo4mP0w0RsXE7BRQ5EJq1+8iQMjdZc49EPh9i64dLAcvNV4gf8jeforW28LmpU9JcuLzuGbMb2jn3rRMpACAIAW7F6X/IXLIl0CYdhbKLYaNTu46knuUZCSS3pJKkZm23bOFcXSuAKEIa1KVVXVsrohCXFNU0WmZi8tZVDeWa2FzRVXdW0pLiGmYu7s5VNVpmmdZLfp/hbG8tFT3dvOhS68hWVTXtIB3HBCsvSDKASqO6tSwy3bkJv5lM8EDQFLljYSYZ6cNeei0WGudUZ6unmspSo6DNud1bNrVAAKYKTli5KhsZUbS3w6G+sZQd1f06ZhnrO201QuG07iozK90A9N1oMMwFlPWNepS8XpG9yKnlKMOuDqGbrq2IY0JLb/TQ8CPcYNgfiFlZog69FeMevn7CsddRcNTA6cL03w742bUADiPNaYz+GBSfRtpHdPDQhaFyHCQZU8poJKAE4EIdLOqLJqtNrgQ4Ag8FZnEvCxBzUD/yH7FaIPTs6TkxRyKpIKMnHo87uabg6KtMjzH0PKJoYl6JwZTpPIicwBiei3L2B24B8wu0rdo2AHkFh/oI8rsd7+ujF3XiJ9IB1SlUaCYJyuyjvIEAKyoY/Tc2RqDGx68lajKEBdYDQfvTaDvLfVPyRy9I/7X+yLLF9oqbfFaLiRsTO/ICCxDFbZk54BkgBp1MIm88CscZZVe0z2O/GqNw3wrRomcgc7+9wBKCPpp3vRbnjXRQ08OfdMyMpuZScQXPfoSBw0d/utfheEMotDWAABFNcAnh4W3FiWNaEzm5D4XCkHLkpwsULiRcuZlZDqRTcy56QKyhxCjqMXTWCYa6hAK4t1WXFFXj3yhKlAHdA0EjNXVvKq6uEPd+lpW1FFo4UgICDgFZhW+CalT9UNCLtPw1oAg1JcR8FrTWUbrlEopFWwFvh2g0QGD4LrcHpDgIh9c8JjabipS8EtnGMY3YJxqk7KenYHlENtmjdRRKbK7I5JHG6pjSQkioqz50eEre8cwyw/suuaXdh9fNNLElFGwwLx25kBxj6L0HCvGNOoBJC8LIU1vevpn1XEK1a6LvyfRtC9a7YqeV4VhvjeoyM0rYYX+IoMSUXPyXr4PRsiRaVQWXium/lW1HE2O2IRWmTYTKkYVE2sDyn5lKISyuyocydKhBxcuekTS1JqhDsLsLmdNNRS6IOK4mF6aXKWSiQlclQlxXQVLJRISuEpqSlkE58KN1dPLUvRBWQHdcqI1iUZ6ILhyDooQEDCVL6JOff028hCVfENJvtBVaRAj+klObh4VDe+OqTfaCz97+JrR+lDzRD0L0TG7whbjGKTNyF5Jf/AIhVX/p0VBdY1WqfqcVOTBs9axP8QaTNiFj8U/Ed7pyLEkk76pzWIWyrLV/iiuTOZJV4oJKrKJalNQOYrOvboSpTSkwgMtUZCJcxRuYmJlEBauKbKmliKyiWhidRmzira08ZVWbqiLUwtUpMu2byz/EYjeVdWv4itO5XlBC6FK+y+R7VQ8d0z7QVjQ8X0z7Q+K8GbUI5KlbevGzipvyTkfQNPxHTPIUrccp9Qvn9uL1R7RUzPENYe0pciWj34YuzqF380Z1C8Fb4prD2vmn/AO1lbqfipykS0e8fmbOoXDijOoXhH+1lbqfiuO8VVz7R+KnKRLR7t+b0+oUbsepDkLwl3iOsfaUT8bqn2ipykS0e7P8AE1Icj4oWp4xpD2gvDXYnUPtFROunndxUuRLPaa3jykPaCrrn8SaY2K8kLyeSuQpvyVZ6Ldfid0VRdfiHVdssllXcqlEst7jxXXf7RQNTE6rt3FD5V0NU0VYnPJ3JXA1SBqc2mqshGAuhinbQRFO2VciAzKCLo2qKpWqIbQQORAP0SSs22qSGyE9e0VTcWqSSVFhAb6KifTSSTUyETmJpauJIrKGliaWJJIrIMLVzKkkisoUJQkkrIKEoSSUIchdhJJQgoXYSSVEEkkkoUKEoSSULOwugJJKEOgJwakkqIODFKygkkhbITU7ZEC2SSQNkJ6dsiqVskkhshOKUKWnRSSVEChSSSSQ2Q//Z"/>
          <p:cNvSpPr>
            <a:spLocks noChangeAspect="1" noChangeArrowheads="1"/>
          </p:cNvSpPr>
          <p:nvPr/>
        </p:nvSpPr>
        <p:spPr bwMode="auto">
          <a:xfrm>
            <a:off x="155575" y="-1828800"/>
            <a:ext cx="5715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data:image/jpeg;base64,/9j/4AAQSkZJRgABAQAAAQABAAD/2wCEAAkGBhMSEBQUEhQVFRUUFBQUFRQUFRQXFxUUFBQVFBQUFBUXHCYeFxokGRQUHy8gIycpLCwsFR4xNTAqNSYrLCkBCQoKDgwOGg8PGiwkHCQpLCwpLCwsLCwsLCwsLCwpLCkpLCwsLCwpLCwsLCwpKSkpLCwsLCkpKSksLCwpKSwsLP/AABEIALcBEwMBIgACEQEDEQH/xAAcAAABBQEBAQAAAAAAAAAAAAAEAAIDBQYBBwj/xAA/EAABAwIFAgIIBQMBBwUAAAABAAIRAwQFEiExQVFhBnETIkKBkaGxwQcVMtHwFFLhIxZicoKisvEkM0NTkv/EABoBAAIDAQEAAAAAAAAAAAAAAAIDAAEEBQb/xAAoEQACAgICAQQCAQUAAAAAAAAAAQIRAyESMVEEE0FhIpFxFEJSgfH/2gAMAwEAAhEDEQA/APFA1SNYpBTUjaaU5GiOM4ymiKdNJtNSsCzylZrhGjvok5jEZZWL6rg1jST2W+8OfhrMPrfDhAk5aQcpRjsxWFYBVrkBjTHXheieH/w3a2HVdT3W0sMJp0mgNaAjg1PjhS7Ms87fQHZ4VTpiGtHwRcKQNXCFoSozvYgE5NBUda7a0akKWVRMSuSs/deLqbTCrL38QqY0YCXdkr34eRntTfwa91UDchD1cSY3crz9+L1qhkuyjoFM2pLdZJWTJ65LUVY6Ppm+2am68UU27GVVXHi4+yFmbghsyQEB+b02mDJWV+ozT60ao+nxpeTTXHiCq4aGFSXd+8j1nfNDMxMOMN2KiuqYO6U22/ydhOPHrQ1t53Qt5f8AQoa5tCDmGgQ9Ug6DdMUF2HyQ+nVcZVhQY4tJGwM+fZA2tOD3BR9O+yMLRu4/BXKjNKVz/gMpW4eJ0BCnblboSFUG4Og2Clr23M6JKjs2K2tlw6uQImQoxcw3shKVxl7yuCpIOiFojgi9s6wy6Jt3WJGipreu5u+yM/rmgKXqhTg07JGgRJ0Kjr4kGt6EoGviMnRAVKmbWEUIWXL7LQYm8CWlRvquqmShTAYpReNawAeaLjQLp9Ik/pSkh/zlqSvj9AUzEimpG01KKaloW5c4NaCSdgFvcilGiJrFpvDfgmrckEgtZ1O5Wo8Ifh3tUrjXcN4C9FtrZrBDRACZDG3tiZ5q0iowPwpSt2gBonqr5rF1rU8BaEkujK232cDU5JclEUdlQ17prBJKCxHFQzQbrE4l4jDnEEmAsWb1cYPitsfjwuZfYt4ujSmJKo61+5+r3HyUVldsqbQj3WYKwyyyyds0cFDVGVxVz3aU1X0rNzfWdutXeWZaJaJ7KorXAOmx5lJ5NaNUKeybDrxpbqdUVXxEAZacSeVnauHmSRI69FLbUnz1RNruy1FWK5sKjiS5y5b4ayddVYtpua05uVAyk5vrEIfcfVh1rZP/AEAa2WhUeI3hJjaFZ3+KnLAKz7ahmSJlFji+2Zs8nVIkuL5zoB2+qks7aXS7QLtGiDqOODx/hWVpQDjuIgfNNlKujPhyK6l2C1rTWW+/yRNnhWYy47DQKwr24hrWwST/ANI3JSvbZ7G5s2nMCPj2S221QUppT5JAt3bN6gFAVqT3N02CJ1qAuJAA6AoG4qZdnEDyhFFUXL1LW60FUaLmNBmVLmeXSIhD4djYYC0jMOsTHmpGXzagd7Lh7BEAj+coZQfYcfVpr7FdV3E7j3KMwBEoTUggS0gkjpBTre4dIzDVqLjQePL7nwFPsXOgTE8oyhhwYN57oV1w47nQ7ppu3aACemv2Q2xk4WT1miR57IW9Y07T5KypsG3JQlSxLXa+0f5Kl/IEdaZWNtxH6V1HVGOBjK7ToJ+aSLmw6X0UVraOqODWCSdgF6t4O8ENoNFSoJqH5dgl4K8Hi3YH1BNRwny7LYtC6uPFW2c3LlvSOsapmhMaE8J5nHpJoK6oWOVdjeKNoUy92wRN5etpNLnHQLzLxv4lNwQykHZWnXTc8JGXKoKr2NxY3N/RLceJRVJiQDyqutYB+odqUHhlk5zue/ZWbcFhx1M8GVxXSkzqJKK0CUsPeyMpWmoYkxrAHnXqVVsqCmIdMqSoWvGyG/kCScuw27xSnl01VA8NqVJUb7KoSYOiRpmk3Md+FNsNcYK0Wb6WdzaYiJ17qe5tcjh04VNhl5/qFrwQeD8481Z1b9o3kqnH4E45SdtEvpm7blVOJXBA+yMdidMTuFncRuXPcco9XqrhDY3l5QJc1y4wPcN06lhz3dvNNtf9My4Ek7xwFaNqB2rHCP7SYIWpvitGFybezlLCyG7yesfXqibOGuykASNuhH2QD8RymXHUf2kGQeyldXFbYOBGzoPuHklu/noVq7j2WFEulxYJn1Q8kDbfL70+rV29MHEcagtB6wPuh7WrDA3pofNT1XEthBexyhyVpkd7VZEsMH5HzCpK8k6uzfRFXVGCCBpzqdf4E25otAJ7JiYLi3org3IZaYJ+H/hEPu2kDN8gdPfuEOyg536tFN+XtbrnM9o+6a2vICwTfaJKb8u8kHZ32PREmgDqDP381W2lOedfPjbTyP1VthrC0wNZOuqCdI0YFNKyNto6enxR9u1gjLLnbaiI/dE3NdrQAdzsBv39yp31zJyggzoZE/zuku2bIyUkHOa5pLgNGnUnr3CZRxAPdLpzOJ2EwOEAHvqCHPAYDBMgAn7o6ztcrjkDiepBA9yuuK2BJqRZtv2tEFrSRoTE/NJDuzf/AFk94SQWBSPVAFO0KNjVKF6M5Q4JyanBUQUKvxa/9G3fVEX14KbC48cLz/xZj3pNACI3jnssnqc3GPFPY/Djc5A+L4zVrOgOIbMeaq/StpEh52569lUuxhzT8dEHWuXve3NqCuaoSfbOio8XSNng9Zjico3131RTabgSdTrp2HRZS2vfRkRoNZJ7dIWss7qWtLtSRoVnnFp/QyS8HL61bUA4PX7IL0JZorpsf4UVxRa4aoWmLjkrQC4HcNPfRUWKuLaoOpA1IHXyWoZVewESHNI5/dUV/wAktIM6I4S46YE1z6AbG/D6xcBAzQQe/wCk+4j5qxuRJMOCoMPpNNT1pA5cDsTtPvC0tK3puG+vXqmZKTA9O2rTKm4teSdUEwvDToNexKurxoDRI5hG2NJuWYGyqMx2ZPiZhzHPgOytHGmqAvLcAkNbJHMlbDEMIj1m7nbRU93QNMa6k7wEay7ERwpoqrKplER5q4s70g8nshH2gkaHUSN90Zb2kbggxx9+iCck9miOOlQbUtnn1wA2B/8ArsUqNUPkbEaEchEWlMBkEyDqJMqK8sphzHZXjY8HsQrjtGWa4y0cNjKGu6ADeqMoXLi312ODhvEEHu0oK9rk/pEdjuUadBRTlsqA7KTp9UOXPnT1Z0gf5VsLCoXiNv3VzbYG2P8AUjy/cq/cjDsa1J6RlrbD6hIyiSJ2O3WeiPp3DGaPcXRqcgkDtmOk/JaajbUzNE7OBgjp+6pb41rOoAHmowjZwBgd+iWsnuOhUrgrX+/+Gfvrh1V+ZjSYEBoMx3LjGvkiMMsmvcP6ioWAeyczRt1iPifcjbC9bUqANawSZcD1mTpGiKxENbVaSwOA09GNAZBlx43jdMlNr8KoTCKkud3/AD0WVjh9p/8AG5hd/wAYcfdmJRd21wgNGpMZtCf8BC2OA0XjMKbqbuwyjXpwVNX/APTgDPp/vCYPu1WFz/Kk/wBm5R1tfombhNSNSPedV1U7vEhn/wBue45+SS08X4E/kestTwmBPC9EcwcF1cCjr1oCohnPFd2QNPcsk7+7lWHiq/c6qG8ATPmqio0hsgEj4kcLheqk5ZDr+mgowtlbi1EVNo01JA37aKvq0dGxsFpDhAY0uedN4A3VFekAgg85o6AGEuGS9Ifp3Qfd2DcrZEnYDqT/ADlG2LqhaI0DeD24QzoqtkmTx2jsisGpkEtMa7bz7vggb1TI+rLWm4kgjc8J9/auyyYHPX6HRcZSIJ1G6nqPJET8ULurRklT0UlWvA9es4dGtDZMef1KHcKr2OcCQxoDiCGvcQ4nsANBPkQUVf4YSZIk+Wnv7dlyvfClRyzq8nM46/8AE7zgQPd0Tcck1RlnFp38FJhdNz3mZk03Fw4gOaG9v7h7k2qcpGXTYzqBBkDbum0LhzMxGZrXsOUa6AEujy1JRlGg4NBcdIHn/wCU6VGe5PoGpXJcSHE9wTP2Vzh1u7L6oOXrv8EBXwrWmTID3EaDYwd/l/ApKeIOoHLrzI8kib8GrApvUmzTmgHNH+781T3xaHkCD0516oZl46q8Na6M381VkzCXNcZdOnrOI1M+yOyU0borh2ysp2jnQZBB7/yEbRpBrXZokj4I6s0NIawCY17f5QvoJBOwEklaIwXyKnkb6GWtRoOoBHdMxAg6DQFUlxjTWH1ZOvXdTU7/ADjoUVOhfzYQ65e0QxodPJP/AGj7qKpn/U5oG+2/88lA6qdxuOOCETVr5g3TQwqpLtDVJroa25eMsZpngbT0B1PvWgsKNRzJe0A9tCe8aofDyzgD5K3pP0WLJk+Eh0MTu2yhvCaVRrxOk6Huk+i6q17h7cCTrtur25oh7SChfSspN1IACpZLVJbJ7P5W3ozeA+GajaoLiSHCHdexlainToU/VdHfqUG7xAzK7I4zpGVo3nckjbss3TZUq1jUc/USc3XXotPGU9zYuMYxdRRq7zGbdlMNpZi8E+rGkdZ4WfvK5eczyD0HA/coYUngmJdMy5dp0jEFwk8RKuMIp2MadURf1AXVL+UP6/JJNv7B9uJ7EHp4cuBgTgwLunGOyq3FK0KyyKrxynDM2pgGR9Cgm6VhRVsw+MVR6XMToAQVWW929+jRDdiT56wOqdWpmrV9YwCYj7BXFCg1k5QC0CBHlz010XnPUZU5NnWh+MVH5DbGgMuUjQCNddFkcdwrJWEfpcD7jytdh12Z9YiJ2Ijyj6IfxGKTwJc3TUajjqlRyVLSKqUXsztGiAAGiSTtwEfVwrK1rpjkt9XrwZ+yqqt45pAaBrtI1jtz8ERRxF7Zz7HSQDp2I6rRxfdh8n8BljUcHaGerZEq2p150LSDPMfJBUA4gEbEbxx2Rtvbx36abfuh4ysXOSZKXy2DB+X3Qn5bm8+JHXj5KwFLspW0vNSq6FFWfDeZsE6H39R9CVJdYIIkakbH6wrdjTBbrB6b+4p7gQNPrPwVNtLsFJWYu5bWYcufTgAAxIIOvGhKi9GDvqTEk6n4nyWhxK10kxJ2B3PvQdrhLg7O/RvbfrztsgjPl0bI8Yxsiwi1c31ojMdXQJG3qhaOjTB9Z23AQFvSJgnRo2EorMXny/mqdGDTszZZ8hhaC4x8VjfGV89r/RAFrco27rY3Nw0CGQSNz08lmLvDal2YE5BoXun/AKeqfjj+XkV8WYOpUdIDQSeEYy79CW5nB2bcD2StfU8LMpsIA3EEnc+9Z7EfDojTQrbSemDyC21tnbjqiw2Wgg+7us7g1Z9N/o3/AKf5qFetqDb6LNOPF0EpWie3uHjbcfNW1vjGmsjzVHTnX3CVIawAAPralZsmGMujVjzVplncYw92jGmP7oMe5BPtKpYSRJ3E/eU/C7tuWCYnYFWIpHgqlDh0SWTkZ/K8aHQDorq0azINo50Ud5bNOhMHlT2dk0U950UbGNriNunAgEfAcoO3pgzOgmZVyKdOBHRCuquJhoEIOXguL0MFYjYpJhqkcJKuRfE9RaVICoWlSBemOEPdsqrEadUgxCtJTXiULVlo8rvaL/6gCpoBm9+hgD4plO8IlurtIaZ0md4+PwV54xsCQY/yszQvCf1CNP1dxoZH3XG9Vjd2dH0810yyYGkZnPeIHta99NdFU39WaZLWzzJAPKMo1s4IBAnQnrKsKNFrRlyggRx2WNNI1syDL/NBzEFumw016IqhfukOdLgDIIgczqFZ1PDBqEuY0Nd57+7lS4dgbgSyq0ADVNeSDQKryF0cb9WW6n+0gcq9tHlzZgCeIVBZ0mh2XSCdO47K7pty6UyR5HT4IFOhE4q6DweoBXaT3FxBpkDh0gz7twmNqvJ14RDLp3Ib8D+6LlJ/AqicBv8Ab8UyITP6rsEx9YnoFOKfZWyK6Co8WvSGZWznJEEdQf2kq5qUXO6qrv7IMIcSOT5aQIHJlMgorolkeGl2npHTl3dxudvgpLi6Lxlb6reTGrieAhLK2e8holx3DeT1c48LZYTgIpw58Ofx0b2aPutCxvI6XQLajtlZhnhjNBqiG7hnJ7v/AGVrcWIAgCB0CtoUVVkrdDDGCpGeU3J7Mvc2qz+IWC2l3bqouraUMolpnn9/hYPnweQquXMIDjOu55H7raX1mqK+sgRqlNWMTojDZ2XRTKqyXMcA7Vo2PI80ZXujk037c+SS00w0Tua0HN8kVZ4sc+WVTWVbNE7lH1LePWQyS6YSdF4KLnkuKhp13MJA2PVBWl+5piZBWhp06ZaCdVjnFxf0bMc1JUwS0ol8kqBzHh3qnQcK0oQ0ersoXN103KBOgm/IBmcd90kUMMcd3GUldA+5E9GaVICoWJ4cvTHFJgUpUeZdzKiwa/w9tVpDh715/eeH3Uq5bEsdv2OsEL0fOqrEcCFbMXPIJiI2EdVlzwc40kNhKns85qYF6803OAPA+iND6rCATIHaDr35Vg/D6tq85gS07O3CMo1GvGoE91xcicXxkjap60Urb5/A5V2xgq0/X0McIO9v2hzWiNdz0HVWlhRz6tMDqFnf0gvsHq4YzIGxmJiJ+uisLTCsg1JnpM/VG07QDcknupq1Jsh/tAFsJ2PG1tipZLK83LAeSnm7afZPwQNa+qZj6oHb/Kc3FSB6zfgU/YIX/WUgDLXTwVG7FGg6CR8121vg4EloDQNZOgHkgWYzSe/LQomo4mP0w0RsXE7BRQ5EJq1+8iQMjdZc49EPh9i64dLAcvNV4gf8jeforW28LmpU9JcuLzuGbMb2jn3rRMpACAIAW7F6X/IXLIl0CYdhbKLYaNTu46knuUZCSS3pJKkZm23bOFcXSuAKEIa1KVVXVsrohCXFNU0WmZi8tZVDeWa2FzRVXdW0pLiGmYu7s5VNVpmmdZLfp/hbG8tFT3dvOhS68hWVTXtIB3HBCsvSDKASqO6tSwy3bkJv5lM8EDQFLljYSYZ6cNeei0WGudUZ6unmspSo6DNud1bNrVAAKYKTli5KhsZUbS3w6G+sZQd1f06ZhnrO201QuG07iozK90A9N1oMMwFlPWNepS8XpG9yKnlKMOuDqGbrq2IY0JLb/TQ8CPcYNgfiFlZog69FeMevn7CsddRcNTA6cL03w742bUADiPNaYz+GBSfRtpHdPDQhaFyHCQZU8poJKAE4EIdLOqLJqtNrgQ4Ag8FZnEvCxBzUD/yH7FaIPTs6TkxRyKpIKMnHo87uabg6KtMjzH0PKJoYl6JwZTpPIicwBiei3L2B24B8wu0rdo2AHkFh/oI8rsd7+ujF3XiJ9IB1SlUaCYJyuyjvIEAKyoY/Tc2RqDGx68lajKEBdYDQfvTaDvLfVPyRy9I/7X+yLLF9oqbfFaLiRsTO/ICCxDFbZk54BkgBp1MIm88CscZZVe0z2O/GqNw3wrRomcgc7+9wBKCPpp3vRbnjXRQ08OfdMyMpuZScQXPfoSBw0d/utfheEMotDWAABFNcAnh4W3FiWNaEzm5D4XCkHLkpwsULiRcuZlZDqRTcy56QKyhxCjqMXTWCYa6hAK4t1WXFFXj3yhKlAHdA0EjNXVvKq6uEPd+lpW1FFo4UgICDgFZhW+CalT9UNCLtPw1oAg1JcR8FrTWUbrlEopFWwFvh2g0QGD4LrcHpDgIh9c8JjabipS8EtnGMY3YJxqk7KenYHlENtmjdRRKbK7I5JHG6pjSQkioqz50eEre8cwyw/suuaXdh9fNNLElFGwwLx25kBxj6L0HCvGNOoBJC8LIU1vevpn1XEK1a6LvyfRtC9a7YqeV4VhvjeoyM0rYYX+IoMSUXPyXr4PRsiRaVQWXium/lW1HE2O2IRWmTYTKkYVE2sDyn5lKISyuyocydKhBxcuekTS1JqhDsLsLmdNNRS6IOK4mF6aXKWSiQlclQlxXQVLJRISuEpqSlkE58KN1dPLUvRBWQHdcqI1iUZ6ILhyDooQEDCVL6JOff028hCVfENJvtBVaRAj+klObh4VDe+OqTfaCz97+JrR+lDzRD0L0TG7whbjGKTNyF5Jf/AIhVX/p0VBdY1WqfqcVOTBs9axP8QaTNiFj8U/Ed7pyLEkk76pzWIWyrLV/iiuTOZJV4oJKrKJalNQOYrOvboSpTSkwgMtUZCJcxRuYmJlEBauKbKmliKyiWhidRmzira08ZVWbqiLUwtUpMu2byz/EYjeVdWv4itO5XlBC6FK+y+R7VQ8d0z7QVjQ8X0z7Q+K8GbUI5KlbevGzipvyTkfQNPxHTPIUrccp9Qvn9uL1R7RUzPENYe0pciWj34YuzqF380Z1C8Fb4prD2vmn/AO1lbqfipykS0e8fmbOoXDijOoXhH+1lbqfiuO8VVz7R+KnKRLR7t+b0+oUbsepDkLwl3iOsfaUT8bqn2ipykS0e7P8AE1Icj4oWp4xpD2gvDXYnUPtFROunndxUuRLPaa3jykPaCrrn8SaY2K8kLyeSuQpvyVZ6Ldfid0VRdfiHVdssllXcqlEst7jxXXf7RQNTE6rt3FD5V0NU0VYnPJ3JXA1SBqc2mqshGAuhinbQRFO2VciAzKCLo2qKpWqIbQQORAP0SSs22qSGyE9e0VTcWqSSVFhAb6KifTSSTUyETmJpauJIrKGliaWJJIrIMLVzKkkisoUJQkkrIKEoSSUIchdhJJQgoXYSSVEEkkkoUKEoSSULOwugJJKEOgJwakkqIODFKygkkhbITU7ZEC2SSQNkJ6dsiqVskkhshOKUKWnRSSVEChSSSSQ2Q//Z"/>
          <p:cNvSpPr>
            <a:spLocks noChangeAspect="1" noChangeArrowheads="1"/>
          </p:cNvSpPr>
          <p:nvPr/>
        </p:nvSpPr>
        <p:spPr bwMode="auto">
          <a:xfrm>
            <a:off x="155575" y="-1828800"/>
            <a:ext cx="5715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8" name="Picture 24" descr="http://www.biggirlssmallkitchen.com/wp-content/uploads/2011/02/IMG_64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267200"/>
            <a:ext cx="32004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Los Alimentos de España</vt:lpstr>
      <vt:lpstr>Common Foods</vt:lpstr>
      <vt:lpstr>Unique Cooking Utensils</vt:lpstr>
      <vt:lpstr>Unique Foods</vt:lpstr>
      <vt:lpstr>Mealtime Customs</vt:lpstr>
      <vt:lpstr>Food Celebrations</vt:lpstr>
      <vt:lpstr>Famous Dishes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Foods</dc:title>
  <dc:creator>Carrie Osche</dc:creator>
  <cp:lastModifiedBy>Andrews Family</cp:lastModifiedBy>
  <cp:revision>14</cp:revision>
  <dcterms:created xsi:type="dcterms:W3CDTF">2013-09-01T22:00:17Z</dcterms:created>
  <dcterms:modified xsi:type="dcterms:W3CDTF">2013-09-08T23:47:24Z</dcterms:modified>
</cp:coreProperties>
</file>